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6"/>
  </p:notesMasterIdLst>
  <p:handoutMasterIdLst>
    <p:handoutMasterId r:id="rId47"/>
  </p:handoutMasterIdLst>
  <p:sldIdLst>
    <p:sldId id="256" r:id="rId2"/>
    <p:sldId id="257" r:id="rId3"/>
    <p:sldId id="295" r:id="rId4"/>
    <p:sldId id="303" r:id="rId5"/>
    <p:sldId id="307" r:id="rId6"/>
    <p:sldId id="304" r:id="rId7"/>
    <p:sldId id="306" r:id="rId8"/>
    <p:sldId id="264" r:id="rId9"/>
    <p:sldId id="260" r:id="rId10"/>
    <p:sldId id="258" r:id="rId11"/>
    <p:sldId id="259" r:id="rId12"/>
    <p:sldId id="261" r:id="rId13"/>
    <p:sldId id="294" r:id="rId14"/>
    <p:sldId id="278" r:id="rId15"/>
    <p:sldId id="298" r:id="rId16"/>
    <p:sldId id="296" r:id="rId17"/>
    <p:sldId id="297" r:id="rId18"/>
    <p:sldId id="280" r:id="rId19"/>
    <p:sldId id="263" r:id="rId20"/>
    <p:sldId id="262" r:id="rId21"/>
    <p:sldId id="282" r:id="rId22"/>
    <p:sldId id="265" r:id="rId23"/>
    <p:sldId id="283" r:id="rId24"/>
    <p:sldId id="277" r:id="rId25"/>
    <p:sldId id="308" r:id="rId26"/>
    <p:sldId id="309" r:id="rId27"/>
    <p:sldId id="285" r:id="rId28"/>
    <p:sldId id="271" r:id="rId29"/>
    <p:sldId id="272" r:id="rId30"/>
    <p:sldId id="267" r:id="rId31"/>
    <p:sldId id="269" r:id="rId32"/>
    <p:sldId id="268" r:id="rId33"/>
    <p:sldId id="274" r:id="rId34"/>
    <p:sldId id="273" r:id="rId35"/>
    <p:sldId id="276" r:id="rId36"/>
    <p:sldId id="299" r:id="rId37"/>
    <p:sldId id="300" r:id="rId38"/>
    <p:sldId id="270" r:id="rId39"/>
    <p:sldId id="287" r:id="rId40"/>
    <p:sldId id="291" r:id="rId41"/>
    <p:sldId id="281" r:id="rId42"/>
    <p:sldId id="301" r:id="rId43"/>
    <p:sldId id="302" r:id="rId44"/>
    <p:sldId id="293"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illard,Gabrielle" initials="R" lastIdx="1" clrIdx="0">
    <p:extLst>
      <p:ext uri="{19B8F6BF-5375-455C-9EA6-DF929625EA0E}">
        <p15:presenceInfo xmlns:p15="http://schemas.microsoft.com/office/powerpoint/2012/main" userId="S::gmr59@drexel.edu::33564f17-c495-4db9-9607-45537bc621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B7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97" autoAdjust="0"/>
    <p:restoredTop sz="94660"/>
  </p:normalViewPr>
  <p:slideViewPr>
    <p:cSldViewPr snapToGrid="0">
      <p:cViewPr varScale="1">
        <p:scale>
          <a:sx n="76" d="100"/>
          <a:sy n="76" d="100"/>
        </p:scale>
        <p:origin x="5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ata10.xml.rels><?xml version="1.0" encoding="UTF-8" standalone="yes"?>
<Relationships xmlns="http://schemas.openxmlformats.org/package/2006/relationships"><Relationship Id="rId8" Type="http://schemas.openxmlformats.org/officeDocument/2006/relationships/image" Target="../media/image41.svg"/><Relationship Id="rId3" Type="http://schemas.openxmlformats.org/officeDocument/2006/relationships/image" Target="../media/image8.png"/><Relationship Id="rId7" Type="http://schemas.openxmlformats.org/officeDocument/2006/relationships/image" Target="../media/image40.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39.svg"/><Relationship Id="rId5" Type="http://schemas.openxmlformats.org/officeDocument/2006/relationships/image" Target="../media/image38.png"/><Relationship Id="rId4" Type="http://schemas.openxmlformats.org/officeDocument/2006/relationships/image" Target="../media/image24.svg"/></Relationships>
</file>

<file path=ppt/diagrams/_rels/data14.xml.rels><?xml version="1.0" encoding="UTF-8" standalone="yes"?>
<Relationships xmlns="http://schemas.openxmlformats.org/package/2006/relationships"><Relationship Id="rId8" Type="http://schemas.openxmlformats.org/officeDocument/2006/relationships/image" Target="../media/image49.svg"/><Relationship Id="rId3" Type="http://schemas.openxmlformats.org/officeDocument/2006/relationships/image" Target="../media/image44.png"/><Relationship Id="rId7" Type="http://schemas.openxmlformats.org/officeDocument/2006/relationships/image" Target="../media/image48.png"/><Relationship Id="rId2" Type="http://schemas.openxmlformats.org/officeDocument/2006/relationships/image" Target="../media/image43.svg"/><Relationship Id="rId1" Type="http://schemas.openxmlformats.org/officeDocument/2006/relationships/image" Target="../media/image42.png"/><Relationship Id="rId6" Type="http://schemas.openxmlformats.org/officeDocument/2006/relationships/image" Target="../media/image47.svg"/><Relationship Id="rId5" Type="http://schemas.openxmlformats.org/officeDocument/2006/relationships/image" Target="../media/image46.png"/><Relationship Id="rId10" Type="http://schemas.openxmlformats.org/officeDocument/2006/relationships/image" Target="../media/image51.svg"/><Relationship Id="rId4" Type="http://schemas.openxmlformats.org/officeDocument/2006/relationships/image" Target="../media/image45.svg"/><Relationship Id="rId9" Type="http://schemas.openxmlformats.org/officeDocument/2006/relationships/image" Target="../media/image50.png"/></Relationships>
</file>

<file path=ppt/diagrams/_rels/data19.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svg"/><Relationship Id="rId1" Type="http://schemas.openxmlformats.org/officeDocument/2006/relationships/image" Target="../media/image56.png"/><Relationship Id="rId4" Type="http://schemas.openxmlformats.org/officeDocument/2006/relationships/image" Target="../media/image59.svg"/></Relationships>
</file>

<file path=ppt/diagrams/_rels/data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ata7.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8.png"/><Relationship Id="rId7" Type="http://schemas.openxmlformats.org/officeDocument/2006/relationships/image" Target="../media/image27.png"/><Relationship Id="rId12" Type="http://schemas.openxmlformats.org/officeDocument/2006/relationships/image" Target="../media/image31.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6.svg"/><Relationship Id="rId11" Type="http://schemas.openxmlformats.org/officeDocument/2006/relationships/image" Target="../media/image30.png"/><Relationship Id="rId5" Type="http://schemas.openxmlformats.org/officeDocument/2006/relationships/image" Target="../media/image25.png"/><Relationship Id="rId10" Type="http://schemas.openxmlformats.org/officeDocument/2006/relationships/image" Target="../media/image29.svg"/><Relationship Id="rId4" Type="http://schemas.openxmlformats.org/officeDocument/2006/relationships/image" Target="../media/image24.svg"/><Relationship Id="rId9" Type="http://schemas.openxmlformats.org/officeDocument/2006/relationships/image" Target="../media/image14.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0.xml.rels><?xml version="1.0" encoding="UTF-8" standalone="yes"?>
<Relationships xmlns="http://schemas.openxmlformats.org/package/2006/relationships"><Relationship Id="rId8" Type="http://schemas.openxmlformats.org/officeDocument/2006/relationships/image" Target="../media/image41.svg"/><Relationship Id="rId3" Type="http://schemas.openxmlformats.org/officeDocument/2006/relationships/image" Target="../media/image8.png"/><Relationship Id="rId7" Type="http://schemas.openxmlformats.org/officeDocument/2006/relationships/image" Target="../media/image40.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39.svg"/><Relationship Id="rId5" Type="http://schemas.openxmlformats.org/officeDocument/2006/relationships/image" Target="../media/image38.png"/><Relationship Id="rId4" Type="http://schemas.openxmlformats.org/officeDocument/2006/relationships/image" Target="../media/image24.svg"/></Relationships>
</file>

<file path=ppt/diagrams/_rels/drawing14.xml.rels><?xml version="1.0" encoding="UTF-8" standalone="yes"?>
<Relationships xmlns="http://schemas.openxmlformats.org/package/2006/relationships"><Relationship Id="rId8" Type="http://schemas.openxmlformats.org/officeDocument/2006/relationships/image" Target="../media/image49.svg"/><Relationship Id="rId3" Type="http://schemas.openxmlformats.org/officeDocument/2006/relationships/image" Target="../media/image44.png"/><Relationship Id="rId7" Type="http://schemas.openxmlformats.org/officeDocument/2006/relationships/image" Target="../media/image48.png"/><Relationship Id="rId2" Type="http://schemas.openxmlformats.org/officeDocument/2006/relationships/image" Target="../media/image43.svg"/><Relationship Id="rId1" Type="http://schemas.openxmlformats.org/officeDocument/2006/relationships/image" Target="../media/image42.png"/><Relationship Id="rId6" Type="http://schemas.openxmlformats.org/officeDocument/2006/relationships/image" Target="../media/image47.svg"/><Relationship Id="rId5" Type="http://schemas.openxmlformats.org/officeDocument/2006/relationships/image" Target="../media/image46.png"/><Relationship Id="rId10" Type="http://schemas.openxmlformats.org/officeDocument/2006/relationships/image" Target="../media/image51.svg"/><Relationship Id="rId4" Type="http://schemas.openxmlformats.org/officeDocument/2006/relationships/image" Target="../media/image45.svg"/><Relationship Id="rId9" Type="http://schemas.openxmlformats.org/officeDocument/2006/relationships/image" Target="../media/image50.png"/></Relationships>
</file>

<file path=ppt/diagrams/_rels/drawing19.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svg"/><Relationship Id="rId1" Type="http://schemas.openxmlformats.org/officeDocument/2006/relationships/image" Target="../media/image56.png"/><Relationship Id="rId4" Type="http://schemas.openxmlformats.org/officeDocument/2006/relationships/image" Target="../media/image5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7.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8.png"/><Relationship Id="rId7" Type="http://schemas.openxmlformats.org/officeDocument/2006/relationships/image" Target="../media/image27.png"/><Relationship Id="rId12" Type="http://schemas.openxmlformats.org/officeDocument/2006/relationships/image" Target="../media/image31.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6.svg"/><Relationship Id="rId11" Type="http://schemas.openxmlformats.org/officeDocument/2006/relationships/image" Target="../media/image30.png"/><Relationship Id="rId5" Type="http://schemas.openxmlformats.org/officeDocument/2006/relationships/image" Target="../media/image25.png"/><Relationship Id="rId10" Type="http://schemas.openxmlformats.org/officeDocument/2006/relationships/image" Target="../media/image29.svg"/><Relationship Id="rId4" Type="http://schemas.openxmlformats.org/officeDocument/2006/relationships/image" Target="../media/image24.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18/5/colors/Iconchunking_neutralicon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dgm:fillClrLst>
    <dgm:linClrLst meth="repeat">
      <a:schemeClr val="lt1">
        <a:alpha val="0"/>
      </a:schemeClr>
    </dgm:linClrLst>
    <dgm:effectClrLst/>
    <dgm:txLinClrLst/>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coloredtext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dgm:fillClrLst>
    <dgm:linClrLst meth="repeat">
      <a:schemeClr val="lt1">
        <a:alpha val="0"/>
      </a:schemeClr>
    </dgm:linClrLst>
    <dgm:effectClrLst/>
    <dgm:txLinClrLst/>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795AD8-A803-49A5-9EFE-12CA4CD7DFC0}" type="doc">
      <dgm:prSet loTypeId="urn:microsoft.com/office/officeart/2018/5/layout/IconLeafLabelList" loCatId="icon" qsTypeId="urn:microsoft.com/office/officeart/2005/8/quickstyle/simple1" qsCatId="simple" csTypeId="urn:microsoft.com/office/officeart/2018/5/colors/Iconchunking_neutralicon_accent2_2" csCatId="accent2" phldr="1"/>
      <dgm:spPr/>
      <dgm:t>
        <a:bodyPr/>
        <a:lstStyle/>
        <a:p>
          <a:endParaRPr lang="en-US"/>
        </a:p>
      </dgm:t>
    </dgm:pt>
    <dgm:pt modelId="{C1C37E0A-8DA4-438E-8A26-87722D5D2002}">
      <dgm:prSet/>
      <dgm:spPr/>
      <dgm:t>
        <a:bodyPr/>
        <a:lstStyle/>
        <a:p>
          <a:pPr>
            <a:defRPr cap="all"/>
          </a:pPr>
          <a:r>
            <a:rPr lang="en-US" b="1" dirty="0"/>
            <a:t>Introduce roles, responsibilities and expectations</a:t>
          </a:r>
        </a:p>
      </dgm:t>
    </dgm:pt>
    <dgm:pt modelId="{6780AD25-6E7F-4A1C-B5F6-925A22FE9223}" type="parTrans" cxnId="{BF5BD2B2-7A0C-4F6B-90E1-D9F3CD5D5B33}">
      <dgm:prSet/>
      <dgm:spPr/>
      <dgm:t>
        <a:bodyPr/>
        <a:lstStyle/>
        <a:p>
          <a:endParaRPr lang="en-US"/>
        </a:p>
      </dgm:t>
    </dgm:pt>
    <dgm:pt modelId="{288361A2-A9CB-4ABF-8340-685079C146DA}" type="sibTrans" cxnId="{BF5BD2B2-7A0C-4F6B-90E1-D9F3CD5D5B33}">
      <dgm:prSet/>
      <dgm:spPr/>
      <dgm:t>
        <a:bodyPr/>
        <a:lstStyle/>
        <a:p>
          <a:endParaRPr lang="en-US"/>
        </a:p>
      </dgm:t>
    </dgm:pt>
    <dgm:pt modelId="{836F5E9B-51A1-4AAC-93F2-455D20C5ED6D}">
      <dgm:prSet/>
      <dgm:spPr/>
      <dgm:t>
        <a:bodyPr/>
        <a:lstStyle/>
        <a:p>
          <a:pPr>
            <a:defRPr cap="all"/>
          </a:pPr>
          <a:r>
            <a:rPr lang="en-US" b="1" dirty="0"/>
            <a:t>Define scope of role as part of HRPP</a:t>
          </a:r>
        </a:p>
      </dgm:t>
    </dgm:pt>
    <dgm:pt modelId="{A2DFDA0B-9A0E-4534-BFA6-C3512B3DFD9B}" type="parTrans" cxnId="{85AEE7CA-08D5-45BC-BACA-BD5BC1E4540F}">
      <dgm:prSet/>
      <dgm:spPr/>
      <dgm:t>
        <a:bodyPr/>
        <a:lstStyle/>
        <a:p>
          <a:endParaRPr lang="en-US"/>
        </a:p>
      </dgm:t>
    </dgm:pt>
    <dgm:pt modelId="{64A16059-162D-4630-89D5-A6C60DEF8EC0}" type="sibTrans" cxnId="{85AEE7CA-08D5-45BC-BACA-BD5BC1E4540F}">
      <dgm:prSet/>
      <dgm:spPr/>
      <dgm:t>
        <a:bodyPr/>
        <a:lstStyle/>
        <a:p>
          <a:endParaRPr lang="en-US"/>
        </a:p>
      </dgm:t>
    </dgm:pt>
    <dgm:pt modelId="{E4E49683-0BB9-4BF8-A3E6-DE5B482FBBAB}">
      <dgm:prSet/>
      <dgm:spPr/>
      <dgm:t>
        <a:bodyPr/>
        <a:lstStyle/>
        <a:p>
          <a:pPr>
            <a:defRPr cap="all"/>
          </a:pPr>
          <a:r>
            <a:rPr lang="en-US" b="1" dirty="0"/>
            <a:t>Provide the regulatory tools needed to serve as member</a:t>
          </a:r>
        </a:p>
      </dgm:t>
    </dgm:pt>
    <dgm:pt modelId="{0111597A-1398-429B-BC09-702D79AD47A2}" type="parTrans" cxnId="{16474B8B-A09B-4493-92DF-DDCC1A5CCDC7}">
      <dgm:prSet/>
      <dgm:spPr/>
      <dgm:t>
        <a:bodyPr/>
        <a:lstStyle/>
        <a:p>
          <a:endParaRPr lang="en-US"/>
        </a:p>
      </dgm:t>
    </dgm:pt>
    <dgm:pt modelId="{7B5821EE-87E1-4968-BDD3-B7502B799A6D}" type="sibTrans" cxnId="{16474B8B-A09B-4493-92DF-DDCC1A5CCDC7}">
      <dgm:prSet/>
      <dgm:spPr/>
      <dgm:t>
        <a:bodyPr/>
        <a:lstStyle/>
        <a:p>
          <a:endParaRPr lang="en-US"/>
        </a:p>
      </dgm:t>
    </dgm:pt>
    <dgm:pt modelId="{5274EB8A-4D6F-497E-A8C3-8779A534288A}">
      <dgm:prSet/>
      <dgm:spPr/>
      <dgm:t>
        <a:bodyPr/>
        <a:lstStyle/>
        <a:p>
          <a:pPr>
            <a:defRPr cap="all"/>
          </a:pPr>
          <a:r>
            <a:rPr lang="en-US" b="1" dirty="0"/>
            <a:t>Identify what version of Common Federal Rule to apply to research</a:t>
          </a:r>
        </a:p>
      </dgm:t>
    </dgm:pt>
    <dgm:pt modelId="{F306E6F3-26FB-4526-9734-A5D4A772CE3D}" type="parTrans" cxnId="{E0006910-BBE6-42F8-AD73-2A2F599BBDF9}">
      <dgm:prSet/>
      <dgm:spPr/>
      <dgm:t>
        <a:bodyPr/>
        <a:lstStyle/>
        <a:p>
          <a:endParaRPr lang="en-US"/>
        </a:p>
      </dgm:t>
    </dgm:pt>
    <dgm:pt modelId="{05083025-EE48-4CAE-8D61-9115F191742A}" type="sibTrans" cxnId="{E0006910-BBE6-42F8-AD73-2A2F599BBDF9}">
      <dgm:prSet/>
      <dgm:spPr/>
      <dgm:t>
        <a:bodyPr/>
        <a:lstStyle/>
        <a:p>
          <a:endParaRPr lang="en-US"/>
        </a:p>
      </dgm:t>
    </dgm:pt>
    <dgm:pt modelId="{51D68400-776C-4A3A-BA86-F25C66E20252}">
      <dgm:prSet/>
      <dgm:spPr/>
      <dgm:t>
        <a:bodyPr/>
        <a:lstStyle/>
        <a:p>
          <a:pPr>
            <a:defRPr cap="all"/>
          </a:pPr>
          <a:r>
            <a:rPr lang="en-US" b="1" dirty="0"/>
            <a:t>Emphasize the AAHRPP standards to be met as an accredited IRB</a:t>
          </a:r>
        </a:p>
      </dgm:t>
    </dgm:pt>
    <dgm:pt modelId="{258E7EA1-1E13-45AA-84F3-C0F750127718}" type="parTrans" cxnId="{03DB2214-3B10-4F0D-A3F0-D6ADA6F4234A}">
      <dgm:prSet/>
      <dgm:spPr/>
      <dgm:t>
        <a:bodyPr/>
        <a:lstStyle/>
        <a:p>
          <a:endParaRPr lang="en-US"/>
        </a:p>
      </dgm:t>
    </dgm:pt>
    <dgm:pt modelId="{294B3611-A9C9-4D7E-8062-DCD8D2E23CF0}" type="sibTrans" cxnId="{03DB2214-3B10-4F0D-A3F0-D6ADA6F4234A}">
      <dgm:prSet/>
      <dgm:spPr/>
      <dgm:t>
        <a:bodyPr/>
        <a:lstStyle/>
        <a:p>
          <a:endParaRPr lang="en-US"/>
        </a:p>
      </dgm:t>
    </dgm:pt>
    <dgm:pt modelId="{5EE439D4-DA7C-485B-B1D6-4ECD4C081382}">
      <dgm:prSet/>
      <dgm:spPr/>
      <dgm:t>
        <a:bodyPr/>
        <a:lstStyle/>
        <a:p>
          <a:pPr>
            <a:defRPr cap="all"/>
          </a:pPr>
          <a:r>
            <a:rPr lang="en-US" dirty="0"/>
            <a:t>Note: Some material from this presentation is taken from a WIRB Copernicus Group presentation “AAHRPP Training: IRB members and chair” by Rebecca Rutstein</a:t>
          </a:r>
        </a:p>
      </dgm:t>
    </dgm:pt>
    <dgm:pt modelId="{1B818CE1-2803-4E09-BD95-2BCC1731433E}" type="parTrans" cxnId="{02635F1E-F74F-4941-8C83-183E32F7BC49}">
      <dgm:prSet/>
      <dgm:spPr/>
      <dgm:t>
        <a:bodyPr/>
        <a:lstStyle/>
        <a:p>
          <a:endParaRPr lang="en-US"/>
        </a:p>
      </dgm:t>
    </dgm:pt>
    <dgm:pt modelId="{3B980039-441E-472B-955E-FD3FE8FC2E04}" type="sibTrans" cxnId="{02635F1E-F74F-4941-8C83-183E32F7BC49}">
      <dgm:prSet/>
      <dgm:spPr/>
      <dgm:t>
        <a:bodyPr/>
        <a:lstStyle/>
        <a:p>
          <a:endParaRPr lang="en-US"/>
        </a:p>
      </dgm:t>
    </dgm:pt>
    <dgm:pt modelId="{533FF07E-E803-4A86-9BD6-34C51AC2891E}" type="pres">
      <dgm:prSet presAssocID="{9D795AD8-A803-49A5-9EFE-12CA4CD7DFC0}" presName="root" presStyleCnt="0">
        <dgm:presLayoutVars>
          <dgm:dir/>
          <dgm:resizeHandles val="exact"/>
        </dgm:presLayoutVars>
      </dgm:prSet>
      <dgm:spPr/>
    </dgm:pt>
    <dgm:pt modelId="{05B3FDD7-60E8-467E-9074-9F27F2934CD2}" type="pres">
      <dgm:prSet presAssocID="{C1C37E0A-8DA4-438E-8A26-87722D5D2002}" presName="compNode" presStyleCnt="0"/>
      <dgm:spPr/>
    </dgm:pt>
    <dgm:pt modelId="{851BC4C4-2B20-44BC-A59C-D2363F36D0A0}" type="pres">
      <dgm:prSet presAssocID="{C1C37E0A-8DA4-438E-8A26-87722D5D2002}" presName="iconBgRect" presStyleLbl="bgShp" presStyleIdx="0" presStyleCnt="6"/>
      <dgm:spPr>
        <a:prstGeom prst="round2DiagRect">
          <a:avLst>
            <a:gd name="adj1" fmla="val 29727"/>
            <a:gd name="adj2" fmla="val 0"/>
          </a:avLst>
        </a:prstGeom>
      </dgm:spPr>
    </dgm:pt>
    <dgm:pt modelId="{D4D4EE4A-DE39-4ADF-A111-CE28461A0B24}" type="pres">
      <dgm:prSet presAssocID="{C1C37E0A-8DA4-438E-8A26-87722D5D2002}"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7B262899-EEA0-41DC-AA0A-609193647145}" type="pres">
      <dgm:prSet presAssocID="{C1C37E0A-8DA4-438E-8A26-87722D5D2002}" presName="spaceRect" presStyleCnt="0"/>
      <dgm:spPr/>
    </dgm:pt>
    <dgm:pt modelId="{E2E56831-1D1E-4C0E-892E-4C057B8EBC11}" type="pres">
      <dgm:prSet presAssocID="{C1C37E0A-8DA4-438E-8A26-87722D5D2002}" presName="textRect" presStyleLbl="revTx" presStyleIdx="0" presStyleCnt="6">
        <dgm:presLayoutVars>
          <dgm:chMax val="1"/>
          <dgm:chPref val="1"/>
        </dgm:presLayoutVars>
      </dgm:prSet>
      <dgm:spPr/>
    </dgm:pt>
    <dgm:pt modelId="{C27A11E4-333F-4628-88EA-45D75811D71E}" type="pres">
      <dgm:prSet presAssocID="{288361A2-A9CB-4ABF-8340-685079C146DA}" presName="sibTrans" presStyleCnt="0"/>
      <dgm:spPr/>
    </dgm:pt>
    <dgm:pt modelId="{2E2F5208-E544-40F4-972A-9DB2B7EE7AB0}" type="pres">
      <dgm:prSet presAssocID="{836F5E9B-51A1-4AAC-93F2-455D20C5ED6D}" presName="compNode" presStyleCnt="0"/>
      <dgm:spPr/>
    </dgm:pt>
    <dgm:pt modelId="{862DEE23-7DAB-42B0-9F96-2A22C32E93F4}" type="pres">
      <dgm:prSet presAssocID="{836F5E9B-51A1-4AAC-93F2-455D20C5ED6D}" presName="iconBgRect" presStyleLbl="bgShp" presStyleIdx="1" presStyleCnt="6"/>
      <dgm:spPr>
        <a:prstGeom prst="round2DiagRect">
          <a:avLst>
            <a:gd name="adj1" fmla="val 29727"/>
            <a:gd name="adj2" fmla="val 0"/>
          </a:avLst>
        </a:prstGeom>
      </dgm:spPr>
    </dgm:pt>
    <dgm:pt modelId="{0C772824-1C4F-41CE-9973-9F2488F3D6AA}" type="pres">
      <dgm:prSet presAssocID="{836F5E9B-51A1-4AAC-93F2-455D20C5ED6D}"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s"/>
        </a:ext>
      </dgm:extLst>
    </dgm:pt>
    <dgm:pt modelId="{F557D339-4A7C-4B27-BAF5-71EF81666CD2}" type="pres">
      <dgm:prSet presAssocID="{836F5E9B-51A1-4AAC-93F2-455D20C5ED6D}" presName="spaceRect" presStyleCnt="0"/>
      <dgm:spPr/>
    </dgm:pt>
    <dgm:pt modelId="{7711127E-7A74-44CC-9E3C-A4E5E94CE203}" type="pres">
      <dgm:prSet presAssocID="{836F5E9B-51A1-4AAC-93F2-455D20C5ED6D}" presName="textRect" presStyleLbl="revTx" presStyleIdx="1" presStyleCnt="6">
        <dgm:presLayoutVars>
          <dgm:chMax val="1"/>
          <dgm:chPref val="1"/>
        </dgm:presLayoutVars>
      </dgm:prSet>
      <dgm:spPr/>
    </dgm:pt>
    <dgm:pt modelId="{84D5F10A-FB32-49EE-8129-BA4D2A94C963}" type="pres">
      <dgm:prSet presAssocID="{64A16059-162D-4630-89D5-A6C60DEF8EC0}" presName="sibTrans" presStyleCnt="0"/>
      <dgm:spPr/>
    </dgm:pt>
    <dgm:pt modelId="{45530FF0-426B-4DCA-B14E-11516BA8C87A}" type="pres">
      <dgm:prSet presAssocID="{E4E49683-0BB9-4BF8-A3E6-DE5B482FBBAB}" presName="compNode" presStyleCnt="0"/>
      <dgm:spPr/>
    </dgm:pt>
    <dgm:pt modelId="{4632F82A-7EE9-4103-A96A-A2121B803332}" type="pres">
      <dgm:prSet presAssocID="{E4E49683-0BB9-4BF8-A3E6-DE5B482FBBAB}" presName="iconBgRect" presStyleLbl="bgShp" presStyleIdx="2" presStyleCnt="6"/>
      <dgm:spPr>
        <a:prstGeom prst="round2DiagRect">
          <a:avLst>
            <a:gd name="adj1" fmla="val 29727"/>
            <a:gd name="adj2" fmla="val 0"/>
          </a:avLst>
        </a:prstGeom>
      </dgm:spPr>
    </dgm:pt>
    <dgm:pt modelId="{52D5E257-8B1F-4701-8DA9-D6769C834B97}" type="pres">
      <dgm:prSet presAssocID="{E4E49683-0BB9-4BF8-A3E6-DE5B482FBBAB}"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450671E3-9AAC-4F4C-A2BF-F58843356FF1}" type="pres">
      <dgm:prSet presAssocID="{E4E49683-0BB9-4BF8-A3E6-DE5B482FBBAB}" presName="spaceRect" presStyleCnt="0"/>
      <dgm:spPr/>
    </dgm:pt>
    <dgm:pt modelId="{2C49CA11-AEFD-4333-8712-DA24840273E5}" type="pres">
      <dgm:prSet presAssocID="{E4E49683-0BB9-4BF8-A3E6-DE5B482FBBAB}" presName="textRect" presStyleLbl="revTx" presStyleIdx="2" presStyleCnt="6">
        <dgm:presLayoutVars>
          <dgm:chMax val="1"/>
          <dgm:chPref val="1"/>
        </dgm:presLayoutVars>
      </dgm:prSet>
      <dgm:spPr/>
    </dgm:pt>
    <dgm:pt modelId="{9719AB4E-9494-4A13-A30E-94637F3A7738}" type="pres">
      <dgm:prSet presAssocID="{7B5821EE-87E1-4968-BDD3-B7502B799A6D}" presName="sibTrans" presStyleCnt="0"/>
      <dgm:spPr/>
    </dgm:pt>
    <dgm:pt modelId="{11786046-CB19-47F7-84EF-B752744DEA21}" type="pres">
      <dgm:prSet presAssocID="{5274EB8A-4D6F-497E-A8C3-8779A534288A}" presName="compNode" presStyleCnt="0"/>
      <dgm:spPr/>
    </dgm:pt>
    <dgm:pt modelId="{AA9CC085-7D83-495C-A8C3-0A15EA2F9685}" type="pres">
      <dgm:prSet presAssocID="{5274EB8A-4D6F-497E-A8C3-8779A534288A}" presName="iconBgRect" presStyleLbl="bgShp" presStyleIdx="3" presStyleCnt="6"/>
      <dgm:spPr>
        <a:prstGeom prst="round2DiagRect">
          <a:avLst>
            <a:gd name="adj1" fmla="val 29727"/>
            <a:gd name="adj2" fmla="val 0"/>
          </a:avLst>
        </a:prstGeom>
      </dgm:spPr>
    </dgm:pt>
    <dgm:pt modelId="{0D1B0DB5-45F7-412B-AFFE-440D2352E03B}" type="pres">
      <dgm:prSet presAssocID="{5274EB8A-4D6F-497E-A8C3-8779A534288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gnifying glass"/>
        </a:ext>
      </dgm:extLst>
    </dgm:pt>
    <dgm:pt modelId="{709DBDAB-C2EE-4204-B3E5-007F752DFC4B}" type="pres">
      <dgm:prSet presAssocID="{5274EB8A-4D6F-497E-A8C3-8779A534288A}" presName="spaceRect" presStyleCnt="0"/>
      <dgm:spPr/>
    </dgm:pt>
    <dgm:pt modelId="{047E128C-326A-4A38-98DC-061C8CA2A703}" type="pres">
      <dgm:prSet presAssocID="{5274EB8A-4D6F-497E-A8C3-8779A534288A}" presName="textRect" presStyleLbl="revTx" presStyleIdx="3" presStyleCnt="6">
        <dgm:presLayoutVars>
          <dgm:chMax val="1"/>
          <dgm:chPref val="1"/>
        </dgm:presLayoutVars>
      </dgm:prSet>
      <dgm:spPr/>
    </dgm:pt>
    <dgm:pt modelId="{617302F1-B3AE-4C80-8579-E2D19B01A973}" type="pres">
      <dgm:prSet presAssocID="{05083025-EE48-4CAE-8D61-9115F191742A}" presName="sibTrans" presStyleCnt="0"/>
      <dgm:spPr/>
    </dgm:pt>
    <dgm:pt modelId="{9A4303B4-02A9-4DBB-B870-F57702863EAB}" type="pres">
      <dgm:prSet presAssocID="{51D68400-776C-4A3A-BA86-F25C66E20252}" presName="compNode" presStyleCnt="0"/>
      <dgm:spPr/>
    </dgm:pt>
    <dgm:pt modelId="{B72D7785-B031-4448-A830-81D7B26CE339}" type="pres">
      <dgm:prSet presAssocID="{51D68400-776C-4A3A-BA86-F25C66E20252}" presName="iconBgRect" presStyleLbl="bgShp" presStyleIdx="4" presStyleCnt="6"/>
      <dgm:spPr>
        <a:prstGeom prst="round2DiagRect">
          <a:avLst>
            <a:gd name="adj1" fmla="val 29727"/>
            <a:gd name="adj2" fmla="val 0"/>
          </a:avLst>
        </a:prstGeom>
      </dgm:spPr>
    </dgm:pt>
    <dgm:pt modelId="{5E1BF8F5-91AD-4AB9-8857-D57F95D2A186}" type="pres">
      <dgm:prSet presAssocID="{51D68400-776C-4A3A-BA86-F25C66E20252}"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Venn Diagram"/>
        </a:ext>
      </dgm:extLst>
    </dgm:pt>
    <dgm:pt modelId="{6EC67CDC-ADA6-4766-B94E-DDCBDB3516C0}" type="pres">
      <dgm:prSet presAssocID="{51D68400-776C-4A3A-BA86-F25C66E20252}" presName="spaceRect" presStyleCnt="0"/>
      <dgm:spPr/>
    </dgm:pt>
    <dgm:pt modelId="{047CEB2C-C789-4222-A3E8-C356E978BC70}" type="pres">
      <dgm:prSet presAssocID="{51D68400-776C-4A3A-BA86-F25C66E20252}" presName="textRect" presStyleLbl="revTx" presStyleIdx="4" presStyleCnt="6">
        <dgm:presLayoutVars>
          <dgm:chMax val="1"/>
          <dgm:chPref val="1"/>
        </dgm:presLayoutVars>
      </dgm:prSet>
      <dgm:spPr/>
    </dgm:pt>
    <dgm:pt modelId="{08F020ED-6DBF-4C81-A242-B3720E059C11}" type="pres">
      <dgm:prSet presAssocID="{294B3611-A9C9-4D7E-8062-DCD8D2E23CF0}" presName="sibTrans" presStyleCnt="0"/>
      <dgm:spPr/>
    </dgm:pt>
    <dgm:pt modelId="{D1BA9BF3-9E7A-4CB4-BE73-4AE3D585F17C}" type="pres">
      <dgm:prSet presAssocID="{5EE439D4-DA7C-485B-B1D6-4ECD4C081382}" presName="compNode" presStyleCnt="0"/>
      <dgm:spPr/>
    </dgm:pt>
    <dgm:pt modelId="{4BBE4720-D7FD-42BE-9BBA-10877393819E}" type="pres">
      <dgm:prSet presAssocID="{5EE439D4-DA7C-485B-B1D6-4ECD4C081382}" presName="iconBgRect" presStyleLbl="bgShp" presStyleIdx="5" presStyleCnt="6"/>
      <dgm:spPr>
        <a:prstGeom prst="round2DiagRect">
          <a:avLst>
            <a:gd name="adj1" fmla="val 29727"/>
            <a:gd name="adj2" fmla="val 0"/>
          </a:avLst>
        </a:prstGeom>
      </dgm:spPr>
    </dgm:pt>
    <dgm:pt modelId="{D71DEE07-E61C-4535-BA5F-4E9128FE9878}" type="pres">
      <dgm:prSet presAssocID="{5EE439D4-DA7C-485B-B1D6-4ECD4C081382}"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keleton"/>
        </a:ext>
      </dgm:extLst>
    </dgm:pt>
    <dgm:pt modelId="{F20165C5-511F-4443-B794-483B21AF25DB}" type="pres">
      <dgm:prSet presAssocID="{5EE439D4-DA7C-485B-B1D6-4ECD4C081382}" presName="spaceRect" presStyleCnt="0"/>
      <dgm:spPr/>
    </dgm:pt>
    <dgm:pt modelId="{FE6C445B-499C-4121-8A2C-A691255E53D6}" type="pres">
      <dgm:prSet presAssocID="{5EE439D4-DA7C-485B-B1D6-4ECD4C081382}" presName="textRect" presStyleLbl="revTx" presStyleIdx="5" presStyleCnt="6">
        <dgm:presLayoutVars>
          <dgm:chMax val="1"/>
          <dgm:chPref val="1"/>
        </dgm:presLayoutVars>
      </dgm:prSet>
      <dgm:spPr/>
    </dgm:pt>
  </dgm:ptLst>
  <dgm:cxnLst>
    <dgm:cxn modelId="{E0006910-BBE6-42F8-AD73-2A2F599BBDF9}" srcId="{9D795AD8-A803-49A5-9EFE-12CA4CD7DFC0}" destId="{5274EB8A-4D6F-497E-A8C3-8779A534288A}" srcOrd="3" destOrd="0" parTransId="{F306E6F3-26FB-4526-9734-A5D4A772CE3D}" sibTransId="{05083025-EE48-4CAE-8D61-9115F191742A}"/>
    <dgm:cxn modelId="{03DB2214-3B10-4F0D-A3F0-D6ADA6F4234A}" srcId="{9D795AD8-A803-49A5-9EFE-12CA4CD7DFC0}" destId="{51D68400-776C-4A3A-BA86-F25C66E20252}" srcOrd="4" destOrd="0" parTransId="{258E7EA1-1E13-45AA-84F3-C0F750127718}" sibTransId="{294B3611-A9C9-4D7E-8062-DCD8D2E23CF0}"/>
    <dgm:cxn modelId="{02635F1E-F74F-4941-8C83-183E32F7BC49}" srcId="{9D795AD8-A803-49A5-9EFE-12CA4CD7DFC0}" destId="{5EE439D4-DA7C-485B-B1D6-4ECD4C081382}" srcOrd="5" destOrd="0" parTransId="{1B818CE1-2803-4E09-BD95-2BCC1731433E}" sibTransId="{3B980039-441E-472B-955E-FD3FE8FC2E04}"/>
    <dgm:cxn modelId="{D8837540-83FA-4BE7-8EB2-5854042708D2}" type="presOf" srcId="{E4E49683-0BB9-4BF8-A3E6-DE5B482FBBAB}" destId="{2C49CA11-AEFD-4333-8712-DA24840273E5}" srcOrd="0" destOrd="0" presId="urn:microsoft.com/office/officeart/2018/5/layout/IconLeafLabelList"/>
    <dgm:cxn modelId="{011AF76A-1827-436C-9B92-B7F27D39E0C0}" type="presOf" srcId="{5274EB8A-4D6F-497E-A8C3-8779A534288A}" destId="{047E128C-326A-4A38-98DC-061C8CA2A703}" srcOrd="0" destOrd="0" presId="urn:microsoft.com/office/officeart/2018/5/layout/IconLeafLabelList"/>
    <dgm:cxn modelId="{AB732B4D-2A54-4068-BD52-1B3EF2515611}" type="presOf" srcId="{51D68400-776C-4A3A-BA86-F25C66E20252}" destId="{047CEB2C-C789-4222-A3E8-C356E978BC70}" srcOrd="0" destOrd="0" presId="urn:microsoft.com/office/officeart/2018/5/layout/IconLeafLabelList"/>
    <dgm:cxn modelId="{1F35317F-43B4-48E5-978A-9DAC60726C60}" type="presOf" srcId="{9D795AD8-A803-49A5-9EFE-12CA4CD7DFC0}" destId="{533FF07E-E803-4A86-9BD6-34C51AC2891E}" srcOrd="0" destOrd="0" presId="urn:microsoft.com/office/officeart/2018/5/layout/IconLeafLabelList"/>
    <dgm:cxn modelId="{16474B8B-A09B-4493-92DF-DDCC1A5CCDC7}" srcId="{9D795AD8-A803-49A5-9EFE-12CA4CD7DFC0}" destId="{E4E49683-0BB9-4BF8-A3E6-DE5B482FBBAB}" srcOrd="2" destOrd="0" parTransId="{0111597A-1398-429B-BC09-702D79AD47A2}" sibTransId="{7B5821EE-87E1-4968-BDD3-B7502B799A6D}"/>
    <dgm:cxn modelId="{69535C8C-9B5D-4051-BB3F-798107E910E2}" type="presOf" srcId="{836F5E9B-51A1-4AAC-93F2-455D20C5ED6D}" destId="{7711127E-7A74-44CC-9E3C-A4E5E94CE203}" srcOrd="0" destOrd="0" presId="urn:microsoft.com/office/officeart/2018/5/layout/IconLeafLabelList"/>
    <dgm:cxn modelId="{769CC694-FCFD-4AEE-A3F6-2966CFDF91BC}" type="presOf" srcId="{C1C37E0A-8DA4-438E-8A26-87722D5D2002}" destId="{E2E56831-1D1E-4C0E-892E-4C057B8EBC11}" srcOrd="0" destOrd="0" presId="urn:microsoft.com/office/officeart/2018/5/layout/IconLeafLabelList"/>
    <dgm:cxn modelId="{BF5BD2B2-7A0C-4F6B-90E1-D9F3CD5D5B33}" srcId="{9D795AD8-A803-49A5-9EFE-12CA4CD7DFC0}" destId="{C1C37E0A-8DA4-438E-8A26-87722D5D2002}" srcOrd="0" destOrd="0" parTransId="{6780AD25-6E7F-4A1C-B5F6-925A22FE9223}" sibTransId="{288361A2-A9CB-4ABF-8340-685079C146DA}"/>
    <dgm:cxn modelId="{85AEE7CA-08D5-45BC-BACA-BD5BC1E4540F}" srcId="{9D795AD8-A803-49A5-9EFE-12CA4CD7DFC0}" destId="{836F5E9B-51A1-4AAC-93F2-455D20C5ED6D}" srcOrd="1" destOrd="0" parTransId="{A2DFDA0B-9A0E-4534-BFA6-C3512B3DFD9B}" sibTransId="{64A16059-162D-4630-89D5-A6C60DEF8EC0}"/>
    <dgm:cxn modelId="{4B1D87DB-AA8F-464C-9C8F-FA73C2BEE65C}" type="presOf" srcId="{5EE439D4-DA7C-485B-B1D6-4ECD4C081382}" destId="{FE6C445B-499C-4121-8A2C-A691255E53D6}" srcOrd="0" destOrd="0" presId="urn:microsoft.com/office/officeart/2018/5/layout/IconLeafLabelList"/>
    <dgm:cxn modelId="{A7BFA2B9-4FBE-48A7-9A01-D26EEAEB3258}" type="presParOf" srcId="{533FF07E-E803-4A86-9BD6-34C51AC2891E}" destId="{05B3FDD7-60E8-467E-9074-9F27F2934CD2}" srcOrd="0" destOrd="0" presId="urn:microsoft.com/office/officeart/2018/5/layout/IconLeafLabelList"/>
    <dgm:cxn modelId="{8B459387-B7EF-48E4-AAA7-459968936FFD}" type="presParOf" srcId="{05B3FDD7-60E8-467E-9074-9F27F2934CD2}" destId="{851BC4C4-2B20-44BC-A59C-D2363F36D0A0}" srcOrd="0" destOrd="0" presId="urn:microsoft.com/office/officeart/2018/5/layout/IconLeafLabelList"/>
    <dgm:cxn modelId="{75D35119-1FA9-4928-99C9-69BCE8083F06}" type="presParOf" srcId="{05B3FDD7-60E8-467E-9074-9F27F2934CD2}" destId="{D4D4EE4A-DE39-4ADF-A111-CE28461A0B24}" srcOrd="1" destOrd="0" presId="urn:microsoft.com/office/officeart/2018/5/layout/IconLeafLabelList"/>
    <dgm:cxn modelId="{A256C944-A27B-416B-ADCD-4683957A045E}" type="presParOf" srcId="{05B3FDD7-60E8-467E-9074-9F27F2934CD2}" destId="{7B262899-EEA0-41DC-AA0A-609193647145}" srcOrd="2" destOrd="0" presId="urn:microsoft.com/office/officeart/2018/5/layout/IconLeafLabelList"/>
    <dgm:cxn modelId="{6E661CEA-F8FD-4522-AF01-C8DA8DE6B2BA}" type="presParOf" srcId="{05B3FDD7-60E8-467E-9074-9F27F2934CD2}" destId="{E2E56831-1D1E-4C0E-892E-4C057B8EBC11}" srcOrd="3" destOrd="0" presId="urn:microsoft.com/office/officeart/2018/5/layout/IconLeafLabelList"/>
    <dgm:cxn modelId="{01188BD7-D908-40C6-859B-DD6E3F08B851}" type="presParOf" srcId="{533FF07E-E803-4A86-9BD6-34C51AC2891E}" destId="{C27A11E4-333F-4628-88EA-45D75811D71E}" srcOrd="1" destOrd="0" presId="urn:microsoft.com/office/officeart/2018/5/layout/IconLeafLabelList"/>
    <dgm:cxn modelId="{DBD9A388-5137-489B-88FB-D161FFED3AF4}" type="presParOf" srcId="{533FF07E-E803-4A86-9BD6-34C51AC2891E}" destId="{2E2F5208-E544-40F4-972A-9DB2B7EE7AB0}" srcOrd="2" destOrd="0" presId="urn:microsoft.com/office/officeart/2018/5/layout/IconLeafLabelList"/>
    <dgm:cxn modelId="{C0586ACE-9C44-4970-B53D-71B70C70D81B}" type="presParOf" srcId="{2E2F5208-E544-40F4-972A-9DB2B7EE7AB0}" destId="{862DEE23-7DAB-42B0-9F96-2A22C32E93F4}" srcOrd="0" destOrd="0" presId="urn:microsoft.com/office/officeart/2018/5/layout/IconLeafLabelList"/>
    <dgm:cxn modelId="{FE6A71E3-2EA5-4138-96B0-784B7F5147D3}" type="presParOf" srcId="{2E2F5208-E544-40F4-972A-9DB2B7EE7AB0}" destId="{0C772824-1C4F-41CE-9973-9F2488F3D6AA}" srcOrd="1" destOrd="0" presId="urn:microsoft.com/office/officeart/2018/5/layout/IconLeafLabelList"/>
    <dgm:cxn modelId="{552EF7F1-C585-47CE-A30E-D5F42677879B}" type="presParOf" srcId="{2E2F5208-E544-40F4-972A-9DB2B7EE7AB0}" destId="{F557D339-4A7C-4B27-BAF5-71EF81666CD2}" srcOrd="2" destOrd="0" presId="urn:microsoft.com/office/officeart/2018/5/layout/IconLeafLabelList"/>
    <dgm:cxn modelId="{A1E53D97-F1CE-40FD-BB9D-E28E2E9D04A5}" type="presParOf" srcId="{2E2F5208-E544-40F4-972A-9DB2B7EE7AB0}" destId="{7711127E-7A74-44CC-9E3C-A4E5E94CE203}" srcOrd="3" destOrd="0" presId="urn:microsoft.com/office/officeart/2018/5/layout/IconLeafLabelList"/>
    <dgm:cxn modelId="{AB7F2B35-5806-4C43-9F75-A4004B1AF257}" type="presParOf" srcId="{533FF07E-E803-4A86-9BD6-34C51AC2891E}" destId="{84D5F10A-FB32-49EE-8129-BA4D2A94C963}" srcOrd="3" destOrd="0" presId="urn:microsoft.com/office/officeart/2018/5/layout/IconLeafLabelList"/>
    <dgm:cxn modelId="{91F84A63-9199-4A42-8C47-115FF28AA8AD}" type="presParOf" srcId="{533FF07E-E803-4A86-9BD6-34C51AC2891E}" destId="{45530FF0-426B-4DCA-B14E-11516BA8C87A}" srcOrd="4" destOrd="0" presId="urn:microsoft.com/office/officeart/2018/5/layout/IconLeafLabelList"/>
    <dgm:cxn modelId="{0F3F5A42-E388-4C34-8A6B-3D55A4C34EE8}" type="presParOf" srcId="{45530FF0-426B-4DCA-B14E-11516BA8C87A}" destId="{4632F82A-7EE9-4103-A96A-A2121B803332}" srcOrd="0" destOrd="0" presId="urn:microsoft.com/office/officeart/2018/5/layout/IconLeafLabelList"/>
    <dgm:cxn modelId="{E98A1609-88B4-4DC6-BFB8-AFDFAE00CB19}" type="presParOf" srcId="{45530FF0-426B-4DCA-B14E-11516BA8C87A}" destId="{52D5E257-8B1F-4701-8DA9-D6769C834B97}" srcOrd="1" destOrd="0" presId="urn:microsoft.com/office/officeart/2018/5/layout/IconLeafLabelList"/>
    <dgm:cxn modelId="{27614F07-1FC7-41E5-85B6-E923B9D6061E}" type="presParOf" srcId="{45530FF0-426B-4DCA-B14E-11516BA8C87A}" destId="{450671E3-9AAC-4F4C-A2BF-F58843356FF1}" srcOrd="2" destOrd="0" presId="urn:microsoft.com/office/officeart/2018/5/layout/IconLeafLabelList"/>
    <dgm:cxn modelId="{F482198B-AB4C-4867-ACD0-7FD102D48E03}" type="presParOf" srcId="{45530FF0-426B-4DCA-B14E-11516BA8C87A}" destId="{2C49CA11-AEFD-4333-8712-DA24840273E5}" srcOrd="3" destOrd="0" presId="urn:microsoft.com/office/officeart/2018/5/layout/IconLeafLabelList"/>
    <dgm:cxn modelId="{AA94292C-1A6C-4804-82DF-133D8C435CAD}" type="presParOf" srcId="{533FF07E-E803-4A86-9BD6-34C51AC2891E}" destId="{9719AB4E-9494-4A13-A30E-94637F3A7738}" srcOrd="5" destOrd="0" presId="urn:microsoft.com/office/officeart/2018/5/layout/IconLeafLabelList"/>
    <dgm:cxn modelId="{912A0CA5-4AED-4B62-8554-AF02943D3FE6}" type="presParOf" srcId="{533FF07E-E803-4A86-9BD6-34C51AC2891E}" destId="{11786046-CB19-47F7-84EF-B752744DEA21}" srcOrd="6" destOrd="0" presId="urn:microsoft.com/office/officeart/2018/5/layout/IconLeafLabelList"/>
    <dgm:cxn modelId="{AFBF1E3B-17E3-479D-8EBD-34BF8FBF2B40}" type="presParOf" srcId="{11786046-CB19-47F7-84EF-B752744DEA21}" destId="{AA9CC085-7D83-495C-A8C3-0A15EA2F9685}" srcOrd="0" destOrd="0" presId="urn:microsoft.com/office/officeart/2018/5/layout/IconLeafLabelList"/>
    <dgm:cxn modelId="{993493EB-9849-4BD8-8D54-8769A61A9BC4}" type="presParOf" srcId="{11786046-CB19-47F7-84EF-B752744DEA21}" destId="{0D1B0DB5-45F7-412B-AFFE-440D2352E03B}" srcOrd="1" destOrd="0" presId="urn:microsoft.com/office/officeart/2018/5/layout/IconLeafLabelList"/>
    <dgm:cxn modelId="{4A969680-DF79-45B3-A725-F0A9B4802398}" type="presParOf" srcId="{11786046-CB19-47F7-84EF-B752744DEA21}" destId="{709DBDAB-C2EE-4204-B3E5-007F752DFC4B}" srcOrd="2" destOrd="0" presId="urn:microsoft.com/office/officeart/2018/5/layout/IconLeafLabelList"/>
    <dgm:cxn modelId="{E80861CA-B26F-46DF-8CD6-33D34EAC8A14}" type="presParOf" srcId="{11786046-CB19-47F7-84EF-B752744DEA21}" destId="{047E128C-326A-4A38-98DC-061C8CA2A703}" srcOrd="3" destOrd="0" presId="urn:microsoft.com/office/officeart/2018/5/layout/IconLeafLabelList"/>
    <dgm:cxn modelId="{E361D619-0CC3-4442-8992-0C48A213A7AC}" type="presParOf" srcId="{533FF07E-E803-4A86-9BD6-34C51AC2891E}" destId="{617302F1-B3AE-4C80-8579-E2D19B01A973}" srcOrd="7" destOrd="0" presId="urn:microsoft.com/office/officeart/2018/5/layout/IconLeafLabelList"/>
    <dgm:cxn modelId="{12A35EA9-617F-452A-AC0A-56CC51BEDE99}" type="presParOf" srcId="{533FF07E-E803-4A86-9BD6-34C51AC2891E}" destId="{9A4303B4-02A9-4DBB-B870-F57702863EAB}" srcOrd="8" destOrd="0" presId="urn:microsoft.com/office/officeart/2018/5/layout/IconLeafLabelList"/>
    <dgm:cxn modelId="{31950BF0-696F-40D9-8698-959FA402313D}" type="presParOf" srcId="{9A4303B4-02A9-4DBB-B870-F57702863EAB}" destId="{B72D7785-B031-4448-A830-81D7B26CE339}" srcOrd="0" destOrd="0" presId="urn:microsoft.com/office/officeart/2018/5/layout/IconLeafLabelList"/>
    <dgm:cxn modelId="{DFAE666A-E9D9-443C-9CBB-C1826C5BF93F}" type="presParOf" srcId="{9A4303B4-02A9-4DBB-B870-F57702863EAB}" destId="{5E1BF8F5-91AD-4AB9-8857-D57F95D2A186}" srcOrd="1" destOrd="0" presId="urn:microsoft.com/office/officeart/2018/5/layout/IconLeafLabelList"/>
    <dgm:cxn modelId="{742B8FAF-50A3-4500-887D-AC3F5FF6D415}" type="presParOf" srcId="{9A4303B4-02A9-4DBB-B870-F57702863EAB}" destId="{6EC67CDC-ADA6-4766-B94E-DDCBDB3516C0}" srcOrd="2" destOrd="0" presId="urn:microsoft.com/office/officeart/2018/5/layout/IconLeafLabelList"/>
    <dgm:cxn modelId="{86ED61D6-246B-4FCF-A3FE-7392EC880A13}" type="presParOf" srcId="{9A4303B4-02A9-4DBB-B870-F57702863EAB}" destId="{047CEB2C-C789-4222-A3E8-C356E978BC70}" srcOrd="3" destOrd="0" presId="urn:microsoft.com/office/officeart/2018/5/layout/IconLeafLabelList"/>
    <dgm:cxn modelId="{20A9EED6-00FA-43D9-9623-62ECF17C2A8A}" type="presParOf" srcId="{533FF07E-E803-4A86-9BD6-34C51AC2891E}" destId="{08F020ED-6DBF-4C81-A242-B3720E059C11}" srcOrd="9" destOrd="0" presId="urn:microsoft.com/office/officeart/2018/5/layout/IconLeafLabelList"/>
    <dgm:cxn modelId="{1A8E0740-E76A-48A1-9C26-ABB8D11AC029}" type="presParOf" srcId="{533FF07E-E803-4A86-9BD6-34C51AC2891E}" destId="{D1BA9BF3-9E7A-4CB4-BE73-4AE3D585F17C}" srcOrd="10" destOrd="0" presId="urn:microsoft.com/office/officeart/2018/5/layout/IconLeafLabelList"/>
    <dgm:cxn modelId="{A62EC172-1B20-4366-9762-DBAC972C2F06}" type="presParOf" srcId="{D1BA9BF3-9E7A-4CB4-BE73-4AE3D585F17C}" destId="{4BBE4720-D7FD-42BE-9BBA-10877393819E}" srcOrd="0" destOrd="0" presId="urn:microsoft.com/office/officeart/2018/5/layout/IconLeafLabelList"/>
    <dgm:cxn modelId="{BB9DF8E8-C760-4C97-BEF8-9ABB30563FF5}" type="presParOf" srcId="{D1BA9BF3-9E7A-4CB4-BE73-4AE3D585F17C}" destId="{D71DEE07-E61C-4535-BA5F-4E9128FE9878}" srcOrd="1" destOrd="0" presId="urn:microsoft.com/office/officeart/2018/5/layout/IconLeafLabelList"/>
    <dgm:cxn modelId="{4D8D2E50-4FF3-451F-819B-35BB9FDD18B1}" type="presParOf" srcId="{D1BA9BF3-9E7A-4CB4-BE73-4AE3D585F17C}" destId="{F20165C5-511F-4443-B794-483B21AF25DB}" srcOrd="2" destOrd="0" presId="urn:microsoft.com/office/officeart/2018/5/layout/IconLeafLabelList"/>
    <dgm:cxn modelId="{25346B54-3096-49EE-A696-BB96CFB977AD}" type="presParOf" srcId="{D1BA9BF3-9E7A-4CB4-BE73-4AE3D585F17C}" destId="{FE6C445B-499C-4121-8A2C-A691255E53D6}"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082B717-C9C6-456C-9712-B1ED07747C4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51E3F3C-E177-43CF-A8F9-D641E9EF9EBF}">
      <dgm:prSet custT="1"/>
      <dgm:spPr/>
      <dgm:t>
        <a:bodyPr/>
        <a:lstStyle/>
        <a:p>
          <a:pPr>
            <a:lnSpc>
              <a:spcPct val="100000"/>
            </a:lnSpc>
          </a:pPr>
          <a:r>
            <a:rPr lang="en-US" sz="1800" b="1" dirty="0">
              <a:solidFill>
                <a:schemeClr val="tx1"/>
              </a:solidFill>
            </a:rPr>
            <a:t>Primary and secondary presenters are responsible for presentation and to help facilitate discussion.</a:t>
          </a:r>
        </a:p>
      </dgm:t>
    </dgm:pt>
    <dgm:pt modelId="{07707086-BC36-44BE-812F-2164C043724E}" type="parTrans" cxnId="{566CDA8D-BBBE-47EC-A491-C7591BE2C8E9}">
      <dgm:prSet/>
      <dgm:spPr/>
      <dgm:t>
        <a:bodyPr/>
        <a:lstStyle/>
        <a:p>
          <a:endParaRPr lang="en-US"/>
        </a:p>
      </dgm:t>
    </dgm:pt>
    <dgm:pt modelId="{10BBD0C9-87F7-44DB-A22B-099287457438}" type="sibTrans" cxnId="{566CDA8D-BBBE-47EC-A491-C7591BE2C8E9}">
      <dgm:prSet/>
      <dgm:spPr/>
      <dgm:t>
        <a:bodyPr/>
        <a:lstStyle/>
        <a:p>
          <a:pPr>
            <a:lnSpc>
              <a:spcPct val="100000"/>
            </a:lnSpc>
          </a:pPr>
          <a:endParaRPr lang="en-US"/>
        </a:p>
      </dgm:t>
    </dgm:pt>
    <dgm:pt modelId="{1B3F1FC9-DAD9-4C48-BE10-F33449193AC7}">
      <dgm:prSet/>
      <dgm:spPr/>
      <dgm:t>
        <a:bodyPr/>
        <a:lstStyle/>
        <a:p>
          <a:pPr>
            <a:lnSpc>
              <a:spcPct val="100000"/>
            </a:lnSpc>
          </a:pPr>
          <a:r>
            <a:rPr lang="en-US" b="1" dirty="0">
              <a:solidFill>
                <a:schemeClr val="tx1"/>
              </a:solidFill>
            </a:rPr>
            <a:t>All members Must have read all agenda items with criteria for approval, ethical and scientific considerations, and institutional and professional knowledge in mind.</a:t>
          </a:r>
        </a:p>
      </dgm:t>
    </dgm:pt>
    <dgm:pt modelId="{4C73911A-A8A2-4724-93C5-E5027FC97E30}" type="parTrans" cxnId="{B33DADE6-7A2A-4FA3-AAA6-7CF6DCDE8A63}">
      <dgm:prSet/>
      <dgm:spPr/>
      <dgm:t>
        <a:bodyPr/>
        <a:lstStyle/>
        <a:p>
          <a:endParaRPr lang="en-US"/>
        </a:p>
      </dgm:t>
    </dgm:pt>
    <dgm:pt modelId="{F597D569-8AEF-4AD8-B240-711A0456B541}" type="sibTrans" cxnId="{B33DADE6-7A2A-4FA3-AAA6-7CF6DCDE8A63}">
      <dgm:prSet/>
      <dgm:spPr/>
      <dgm:t>
        <a:bodyPr/>
        <a:lstStyle/>
        <a:p>
          <a:pPr>
            <a:lnSpc>
              <a:spcPct val="100000"/>
            </a:lnSpc>
          </a:pPr>
          <a:endParaRPr lang="en-US"/>
        </a:p>
      </dgm:t>
    </dgm:pt>
    <dgm:pt modelId="{6514732C-019B-4A4F-BA74-43534DC12584}">
      <dgm:prSet/>
      <dgm:spPr/>
      <dgm:t>
        <a:bodyPr/>
        <a:lstStyle/>
        <a:p>
          <a:pPr>
            <a:lnSpc>
              <a:spcPct val="100000"/>
            </a:lnSpc>
          </a:pPr>
          <a:r>
            <a:rPr lang="en-US" b="1" dirty="0">
              <a:solidFill>
                <a:schemeClr val="tx1"/>
              </a:solidFill>
            </a:rPr>
            <a:t>Encouraged to reach out to the Investigator to gather information, other IRB members, the Chair, and IRB staff members ahead of meeting for assistance about agenda items </a:t>
          </a:r>
        </a:p>
      </dgm:t>
    </dgm:pt>
    <dgm:pt modelId="{02C1BD4A-125A-4694-8AFE-BDC0D9A03109}" type="parTrans" cxnId="{2194B661-6915-4A64-AA72-4E09305A896D}">
      <dgm:prSet/>
      <dgm:spPr/>
      <dgm:t>
        <a:bodyPr/>
        <a:lstStyle/>
        <a:p>
          <a:endParaRPr lang="en-US"/>
        </a:p>
      </dgm:t>
    </dgm:pt>
    <dgm:pt modelId="{45DE57C8-2E6B-4EB9-BE3C-835EE2E2D38F}" type="sibTrans" cxnId="{2194B661-6915-4A64-AA72-4E09305A896D}">
      <dgm:prSet/>
      <dgm:spPr/>
      <dgm:t>
        <a:bodyPr/>
        <a:lstStyle/>
        <a:p>
          <a:pPr>
            <a:lnSpc>
              <a:spcPct val="100000"/>
            </a:lnSpc>
          </a:pPr>
          <a:endParaRPr lang="en-US"/>
        </a:p>
      </dgm:t>
    </dgm:pt>
    <dgm:pt modelId="{687E0FBA-6026-4AD5-989E-197C7FBD568D}">
      <dgm:prSet/>
      <dgm:spPr/>
      <dgm:t>
        <a:bodyPr/>
        <a:lstStyle/>
        <a:p>
          <a:pPr>
            <a:lnSpc>
              <a:spcPct val="100000"/>
            </a:lnSpc>
          </a:pPr>
          <a:r>
            <a:rPr lang="en-US" b="1" dirty="0">
              <a:solidFill>
                <a:schemeClr val="tx1"/>
              </a:solidFill>
            </a:rPr>
            <a:t>When consulting with PI avoid making recommendations as final decisions will come from consensus vote at Committee meeting.</a:t>
          </a:r>
        </a:p>
      </dgm:t>
    </dgm:pt>
    <dgm:pt modelId="{7D8B4455-E1B7-4F86-B294-21BE455E33F9}" type="parTrans" cxnId="{2C69BCA4-0AAF-44B5-BD3A-BB0AFEE28A49}">
      <dgm:prSet/>
      <dgm:spPr/>
      <dgm:t>
        <a:bodyPr/>
        <a:lstStyle/>
        <a:p>
          <a:endParaRPr lang="en-US"/>
        </a:p>
      </dgm:t>
    </dgm:pt>
    <dgm:pt modelId="{DC2FE2A7-E89B-4928-97FE-D1EAA4683E49}" type="sibTrans" cxnId="{2C69BCA4-0AAF-44B5-BD3A-BB0AFEE28A49}">
      <dgm:prSet/>
      <dgm:spPr/>
      <dgm:t>
        <a:bodyPr/>
        <a:lstStyle/>
        <a:p>
          <a:endParaRPr lang="en-US"/>
        </a:p>
      </dgm:t>
    </dgm:pt>
    <dgm:pt modelId="{D4657977-65E0-488C-AD74-60C6DBC5DC58}" type="pres">
      <dgm:prSet presAssocID="{4082B717-C9C6-456C-9712-B1ED07747C4B}" presName="root" presStyleCnt="0">
        <dgm:presLayoutVars>
          <dgm:dir/>
          <dgm:resizeHandles val="exact"/>
        </dgm:presLayoutVars>
      </dgm:prSet>
      <dgm:spPr/>
    </dgm:pt>
    <dgm:pt modelId="{A2CD2D9F-5E8B-477C-95A0-0DAFCE2871B5}" type="pres">
      <dgm:prSet presAssocID="{551E3F3C-E177-43CF-A8F9-D641E9EF9EBF}" presName="compNode" presStyleCnt="0"/>
      <dgm:spPr/>
    </dgm:pt>
    <dgm:pt modelId="{740F0384-1572-4188-AD89-46057E9BBF0E}" type="pres">
      <dgm:prSet presAssocID="{551E3F3C-E177-43CF-A8F9-D641E9EF9EBF}" presName="bgRect" presStyleLbl="bgShp" presStyleIdx="0" presStyleCnt="4" custLinFactNeighborX="0" custLinFactNeighborY="-197"/>
      <dgm:spPr/>
    </dgm:pt>
    <dgm:pt modelId="{8A5BFC2F-AC55-4239-A89B-CBA309FC057A}" type="pres">
      <dgm:prSet presAssocID="{551E3F3C-E177-43CF-A8F9-D641E9EF9EB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ard Room"/>
        </a:ext>
      </dgm:extLst>
    </dgm:pt>
    <dgm:pt modelId="{0947D698-C7D1-4A88-9942-1DA8A6990B6E}" type="pres">
      <dgm:prSet presAssocID="{551E3F3C-E177-43CF-A8F9-D641E9EF9EBF}" presName="spaceRect" presStyleCnt="0"/>
      <dgm:spPr/>
    </dgm:pt>
    <dgm:pt modelId="{C813DD74-4A4F-4433-BA72-AAF4A92EBBAD}" type="pres">
      <dgm:prSet presAssocID="{551E3F3C-E177-43CF-A8F9-D641E9EF9EBF}" presName="parTx" presStyleLbl="revTx" presStyleIdx="0" presStyleCnt="4">
        <dgm:presLayoutVars>
          <dgm:chMax val="0"/>
          <dgm:chPref val="0"/>
        </dgm:presLayoutVars>
      </dgm:prSet>
      <dgm:spPr/>
    </dgm:pt>
    <dgm:pt modelId="{B305B044-3E67-4EFA-8903-0A60134BC2C0}" type="pres">
      <dgm:prSet presAssocID="{10BBD0C9-87F7-44DB-A22B-099287457438}" presName="sibTrans" presStyleCnt="0"/>
      <dgm:spPr/>
    </dgm:pt>
    <dgm:pt modelId="{5419955C-E52E-4F92-8520-9FEFC565175A}" type="pres">
      <dgm:prSet presAssocID="{1B3F1FC9-DAD9-4C48-BE10-F33449193AC7}" presName="compNode" presStyleCnt="0"/>
      <dgm:spPr/>
    </dgm:pt>
    <dgm:pt modelId="{63155F85-8188-45B2-9CC9-7A9BCAAEC15E}" type="pres">
      <dgm:prSet presAssocID="{1B3F1FC9-DAD9-4C48-BE10-F33449193AC7}" presName="bgRect" presStyleLbl="bgShp" presStyleIdx="1" presStyleCnt="4"/>
      <dgm:spPr/>
    </dgm:pt>
    <dgm:pt modelId="{C4C745ED-CAD2-441E-A3AC-1FCDFBCE9445}" type="pres">
      <dgm:prSet presAssocID="{1B3F1FC9-DAD9-4C48-BE10-F33449193AC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7E487AD3-9202-4248-9278-F7BC7BC5636B}" type="pres">
      <dgm:prSet presAssocID="{1B3F1FC9-DAD9-4C48-BE10-F33449193AC7}" presName="spaceRect" presStyleCnt="0"/>
      <dgm:spPr/>
    </dgm:pt>
    <dgm:pt modelId="{340F07DA-7BA2-4B72-9FA3-9BF3D057B08A}" type="pres">
      <dgm:prSet presAssocID="{1B3F1FC9-DAD9-4C48-BE10-F33449193AC7}" presName="parTx" presStyleLbl="revTx" presStyleIdx="1" presStyleCnt="4">
        <dgm:presLayoutVars>
          <dgm:chMax val="0"/>
          <dgm:chPref val="0"/>
        </dgm:presLayoutVars>
      </dgm:prSet>
      <dgm:spPr/>
    </dgm:pt>
    <dgm:pt modelId="{EB771168-46F8-4214-A2B3-D56A51B7A6EE}" type="pres">
      <dgm:prSet presAssocID="{F597D569-8AEF-4AD8-B240-711A0456B541}" presName="sibTrans" presStyleCnt="0"/>
      <dgm:spPr/>
    </dgm:pt>
    <dgm:pt modelId="{4BDC9CDF-67FB-4C41-B408-B981411C31C6}" type="pres">
      <dgm:prSet presAssocID="{6514732C-019B-4A4F-BA74-43534DC12584}" presName="compNode" presStyleCnt="0"/>
      <dgm:spPr/>
    </dgm:pt>
    <dgm:pt modelId="{11FF2F1A-6BA1-4441-A82E-E239217C7D1F}" type="pres">
      <dgm:prSet presAssocID="{6514732C-019B-4A4F-BA74-43534DC12584}" presName="bgRect" presStyleLbl="bgShp" presStyleIdx="2" presStyleCnt="4"/>
      <dgm:spPr/>
    </dgm:pt>
    <dgm:pt modelId="{D0D0EB2A-1015-4229-B1A4-87374D93619E}" type="pres">
      <dgm:prSet presAssocID="{6514732C-019B-4A4F-BA74-43534DC1258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s"/>
        </a:ext>
      </dgm:extLst>
    </dgm:pt>
    <dgm:pt modelId="{9546C0BA-1D6C-447B-A15E-B291AD725DDD}" type="pres">
      <dgm:prSet presAssocID="{6514732C-019B-4A4F-BA74-43534DC12584}" presName="spaceRect" presStyleCnt="0"/>
      <dgm:spPr/>
    </dgm:pt>
    <dgm:pt modelId="{5A30933B-A0E5-46BF-AE71-3DEECB516862}" type="pres">
      <dgm:prSet presAssocID="{6514732C-019B-4A4F-BA74-43534DC12584}" presName="parTx" presStyleLbl="revTx" presStyleIdx="2" presStyleCnt="4">
        <dgm:presLayoutVars>
          <dgm:chMax val="0"/>
          <dgm:chPref val="0"/>
        </dgm:presLayoutVars>
      </dgm:prSet>
      <dgm:spPr/>
    </dgm:pt>
    <dgm:pt modelId="{F7C9B6C6-DFE2-4CCC-89A8-CD35AAAA3F0B}" type="pres">
      <dgm:prSet presAssocID="{45DE57C8-2E6B-4EB9-BE3C-835EE2E2D38F}" presName="sibTrans" presStyleCnt="0"/>
      <dgm:spPr/>
    </dgm:pt>
    <dgm:pt modelId="{AC446A82-C57C-4270-9456-F872C343E04C}" type="pres">
      <dgm:prSet presAssocID="{687E0FBA-6026-4AD5-989E-197C7FBD568D}" presName="compNode" presStyleCnt="0"/>
      <dgm:spPr/>
    </dgm:pt>
    <dgm:pt modelId="{D9BFB87B-187C-4FE0-A740-96541D97DC6F}" type="pres">
      <dgm:prSet presAssocID="{687E0FBA-6026-4AD5-989E-197C7FBD568D}" presName="bgRect" presStyleLbl="bgShp" presStyleIdx="3" presStyleCnt="4"/>
      <dgm:spPr/>
    </dgm:pt>
    <dgm:pt modelId="{BA101682-F1B6-49B7-9435-CDC5F8CCE02F}" type="pres">
      <dgm:prSet presAssocID="{687E0FBA-6026-4AD5-989E-197C7FBD568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eting"/>
        </a:ext>
      </dgm:extLst>
    </dgm:pt>
    <dgm:pt modelId="{756CCC94-2132-47EE-B770-B6C3BCCC0B79}" type="pres">
      <dgm:prSet presAssocID="{687E0FBA-6026-4AD5-989E-197C7FBD568D}" presName="spaceRect" presStyleCnt="0"/>
      <dgm:spPr/>
    </dgm:pt>
    <dgm:pt modelId="{FC371C0F-91C9-4B2A-8536-C078E50A141A}" type="pres">
      <dgm:prSet presAssocID="{687E0FBA-6026-4AD5-989E-197C7FBD568D}" presName="parTx" presStyleLbl="revTx" presStyleIdx="3" presStyleCnt="4">
        <dgm:presLayoutVars>
          <dgm:chMax val="0"/>
          <dgm:chPref val="0"/>
        </dgm:presLayoutVars>
      </dgm:prSet>
      <dgm:spPr/>
    </dgm:pt>
  </dgm:ptLst>
  <dgm:cxnLst>
    <dgm:cxn modelId="{13D9BB10-5463-4385-B3CF-B6361AD849B3}" type="presOf" srcId="{1B3F1FC9-DAD9-4C48-BE10-F33449193AC7}" destId="{340F07DA-7BA2-4B72-9FA3-9BF3D057B08A}" srcOrd="0" destOrd="0" presId="urn:microsoft.com/office/officeart/2018/2/layout/IconVerticalSolidList"/>
    <dgm:cxn modelId="{FF14512A-7382-42BC-B361-BD5D05967AA1}" type="presOf" srcId="{687E0FBA-6026-4AD5-989E-197C7FBD568D}" destId="{FC371C0F-91C9-4B2A-8536-C078E50A141A}" srcOrd="0" destOrd="0" presId="urn:microsoft.com/office/officeart/2018/2/layout/IconVerticalSolidList"/>
    <dgm:cxn modelId="{18D8035F-CB63-476B-A2F5-D34EE184BF0C}" type="presOf" srcId="{551E3F3C-E177-43CF-A8F9-D641E9EF9EBF}" destId="{C813DD74-4A4F-4433-BA72-AAF4A92EBBAD}" srcOrd="0" destOrd="0" presId="urn:microsoft.com/office/officeart/2018/2/layout/IconVerticalSolidList"/>
    <dgm:cxn modelId="{2194B661-6915-4A64-AA72-4E09305A896D}" srcId="{4082B717-C9C6-456C-9712-B1ED07747C4B}" destId="{6514732C-019B-4A4F-BA74-43534DC12584}" srcOrd="2" destOrd="0" parTransId="{02C1BD4A-125A-4694-8AFE-BDC0D9A03109}" sibTransId="{45DE57C8-2E6B-4EB9-BE3C-835EE2E2D38F}"/>
    <dgm:cxn modelId="{566CDA8D-BBBE-47EC-A491-C7591BE2C8E9}" srcId="{4082B717-C9C6-456C-9712-B1ED07747C4B}" destId="{551E3F3C-E177-43CF-A8F9-D641E9EF9EBF}" srcOrd="0" destOrd="0" parTransId="{07707086-BC36-44BE-812F-2164C043724E}" sibTransId="{10BBD0C9-87F7-44DB-A22B-099287457438}"/>
    <dgm:cxn modelId="{2C69BCA4-0AAF-44B5-BD3A-BB0AFEE28A49}" srcId="{4082B717-C9C6-456C-9712-B1ED07747C4B}" destId="{687E0FBA-6026-4AD5-989E-197C7FBD568D}" srcOrd="3" destOrd="0" parTransId="{7D8B4455-E1B7-4F86-B294-21BE455E33F9}" sibTransId="{DC2FE2A7-E89B-4928-97FE-D1EAA4683E49}"/>
    <dgm:cxn modelId="{5BF9DBB6-6289-4A13-AE75-27C6E5911E9D}" type="presOf" srcId="{4082B717-C9C6-456C-9712-B1ED07747C4B}" destId="{D4657977-65E0-488C-AD74-60C6DBC5DC58}" srcOrd="0" destOrd="0" presId="urn:microsoft.com/office/officeart/2018/2/layout/IconVerticalSolidList"/>
    <dgm:cxn modelId="{B33DADE6-7A2A-4FA3-AAA6-7CF6DCDE8A63}" srcId="{4082B717-C9C6-456C-9712-B1ED07747C4B}" destId="{1B3F1FC9-DAD9-4C48-BE10-F33449193AC7}" srcOrd="1" destOrd="0" parTransId="{4C73911A-A8A2-4724-93C5-E5027FC97E30}" sibTransId="{F597D569-8AEF-4AD8-B240-711A0456B541}"/>
    <dgm:cxn modelId="{5EE742F4-E54F-469E-B87C-4D329EB26634}" type="presOf" srcId="{6514732C-019B-4A4F-BA74-43534DC12584}" destId="{5A30933B-A0E5-46BF-AE71-3DEECB516862}" srcOrd="0" destOrd="0" presId="urn:microsoft.com/office/officeart/2018/2/layout/IconVerticalSolidList"/>
    <dgm:cxn modelId="{54E5873F-53BD-4CF7-AF90-257A99D8F4C9}" type="presParOf" srcId="{D4657977-65E0-488C-AD74-60C6DBC5DC58}" destId="{A2CD2D9F-5E8B-477C-95A0-0DAFCE2871B5}" srcOrd="0" destOrd="0" presId="urn:microsoft.com/office/officeart/2018/2/layout/IconVerticalSolidList"/>
    <dgm:cxn modelId="{F65A33E5-4ED4-4E25-A2FD-E02916A6B003}" type="presParOf" srcId="{A2CD2D9F-5E8B-477C-95A0-0DAFCE2871B5}" destId="{740F0384-1572-4188-AD89-46057E9BBF0E}" srcOrd="0" destOrd="0" presId="urn:microsoft.com/office/officeart/2018/2/layout/IconVerticalSolidList"/>
    <dgm:cxn modelId="{99B5AC82-BCB0-4C9C-A424-580BEC38CA79}" type="presParOf" srcId="{A2CD2D9F-5E8B-477C-95A0-0DAFCE2871B5}" destId="{8A5BFC2F-AC55-4239-A89B-CBA309FC057A}" srcOrd="1" destOrd="0" presId="urn:microsoft.com/office/officeart/2018/2/layout/IconVerticalSolidList"/>
    <dgm:cxn modelId="{0D290EBE-DF96-4CFB-8115-D346B1CBC0C4}" type="presParOf" srcId="{A2CD2D9F-5E8B-477C-95A0-0DAFCE2871B5}" destId="{0947D698-C7D1-4A88-9942-1DA8A6990B6E}" srcOrd="2" destOrd="0" presId="urn:microsoft.com/office/officeart/2018/2/layout/IconVerticalSolidList"/>
    <dgm:cxn modelId="{026E33FB-8A6F-4D74-9C46-04418D9A77F4}" type="presParOf" srcId="{A2CD2D9F-5E8B-477C-95A0-0DAFCE2871B5}" destId="{C813DD74-4A4F-4433-BA72-AAF4A92EBBAD}" srcOrd="3" destOrd="0" presId="urn:microsoft.com/office/officeart/2018/2/layout/IconVerticalSolidList"/>
    <dgm:cxn modelId="{C8491BB6-5F98-4815-B1A9-6C3F25C90324}" type="presParOf" srcId="{D4657977-65E0-488C-AD74-60C6DBC5DC58}" destId="{B305B044-3E67-4EFA-8903-0A60134BC2C0}" srcOrd="1" destOrd="0" presId="urn:microsoft.com/office/officeart/2018/2/layout/IconVerticalSolidList"/>
    <dgm:cxn modelId="{8C1051E9-C6E0-462F-B7EC-D149F4E8D611}" type="presParOf" srcId="{D4657977-65E0-488C-AD74-60C6DBC5DC58}" destId="{5419955C-E52E-4F92-8520-9FEFC565175A}" srcOrd="2" destOrd="0" presId="urn:microsoft.com/office/officeart/2018/2/layout/IconVerticalSolidList"/>
    <dgm:cxn modelId="{4B4D91C3-47FD-4C45-BEB3-346A22FC642A}" type="presParOf" srcId="{5419955C-E52E-4F92-8520-9FEFC565175A}" destId="{63155F85-8188-45B2-9CC9-7A9BCAAEC15E}" srcOrd="0" destOrd="0" presId="urn:microsoft.com/office/officeart/2018/2/layout/IconVerticalSolidList"/>
    <dgm:cxn modelId="{60DF5CF7-4D36-4701-84CC-A12AD6915D6F}" type="presParOf" srcId="{5419955C-E52E-4F92-8520-9FEFC565175A}" destId="{C4C745ED-CAD2-441E-A3AC-1FCDFBCE9445}" srcOrd="1" destOrd="0" presId="urn:microsoft.com/office/officeart/2018/2/layout/IconVerticalSolidList"/>
    <dgm:cxn modelId="{60BE6065-646F-45E9-B4AF-B220898AD6AF}" type="presParOf" srcId="{5419955C-E52E-4F92-8520-9FEFC565175A}" destId="{7E487AD3-9202-4248-9278-F7BC7BC5636B}" srcOrd="2" destOrd="0" presId="urn:microsoft.com/office/officeart/2018/2/layout/IconVerticalSolidList"/>
    <dgm:cxn modelId="{8836C6E8-C8F5-46DB-8D83-A3A5BCDE95E2}" type="presParOf" srcId="{5419955C-E52E-4F92-8520-9FEFC565175A}" destId="{340F07DA-7BA2-4B72-9FA3-9BF3D057B08A}" srcOrd="3" destOrd="0" presId="urn:microsoft.com/office/officeart/2018/2/layout/IconVerticalSolidList"/>
    <dgm:cxn modelId="{86D23F06-BB4F-4486-9873-187D69DE1DA3}" type="presParOf" srcId="{D4657977-65E0-488C-AD74-60C6DBC5DC58}" destId="{EB771168-46F8-4214-A2B3-D56A51B7A6EE}" srcOrd="3" destOrd="0" presId="urn:microsoft.com/office/officeart/2018/2/layout/IconVerticalSolidList"/>
    <dgm:cxn modelId="{83030427-1A1E-4B99-BA1E-D2AF81E9DFD6}" type="presParOf" srcId="{D4657977-65E0-488C-AD74-60C6DBC5DC58}" destId="{4BDC9CDF-67FB-4C41-B408-B981411C31C6}" srcOrd="4" destOrd="0" presId="urn:microsoft.com/office/officeart/2018/2/layout/IconVerticalSolidList"/>
    <dgm:cxn modelId="{BDFC694F-30DE-4997-81CA-5354981F399E}" type="presParOf" srcId="{4BDC9CDF-67FB-4C41-B408-B981411C31C6}" destId="{11FF2F1A-6BA1-4441-A82E-E239217C7D1F}" srcOrd="0" destOrd="0" presId="urn:microsoft.com/office/officeart/2018/2/layout/IconVerticalSolidList"/>
    <dgm:cxn modelId="{5E7D5272-D1D5-4E67-90B2-A185F231E518}" type="presParOf" srcId="{4BDC9CDF-67FB-4C41-B408-B981411C31C6}" destId="{D0D0EB2A-1015-4229-B1A4-87374D93619E}" srcOrd="1" destOrd="0" presId="urn:microsoft.com/office/officeart/2018/2/layout/IconVerticalSolidList"/>
    <dgm:cxn modelId="{F725EF1E-D540-486D-9BC0-5219D835319D}" type="presParOf" srcId="{4BDC9CDF-67FB-4C41-B408-B981411C31C6}" destId="{9546C0BA-1D6C-447B-A15E-B291AD725DDD}" srcOrd="2" destOrd="0" presId="urn:microsoft.com/office/officeart/2018/2/layout/IconVerticalSolidList"/>
    <dgm:cxn modelId="{E7C2B272-BA8C-47EB-A184-1FD0D718E193}" type="presParOf" srcId="{4BDC9CDF-67FB-4C41-B408-B981411C31C6}" destId="{5A30933B-A0E5-46BF-AE71-3DEECB516862}" srcOrd="3" destOrd="0" presId="urn:microsoft.com/office/officeart/2018/2/layout/IconVerticalSolidList"/>
    <dgm:cxn modelId="{1C0E0AF9-FAEC-4B9E-A475-DC2328F512BD}" type="presParOf" srcId="{D4657977-65E0-488C-AD74-60C6DBC5DC58}" destId="{F7C9B6C6-DFE2-4CCC-89A8-CD35AAAA3F0B}" srcOrd="5" destOrd="0" presId="urn:microsoft.com/office/officeart/2018/2/layout/IconVerticalSolidList"/>
    <dgm:cxn modelId="{E9E4D0E7-F232-424A-BF2D-FEBEDE5987F8}" type="presParOf" srcId="{D4657977-65E0-488C-AD74-60C6DBC5DC58}" destId="{AC446A82-C57C-4270-9456-F872C343E04C}" srcOrd="6" destOrd="0" presId="urn:microsoft.com/office/officeart/2018/2/layout/IconVerticalSolidList"/>
    <dgm:cxn modelId="{347CC81A-8B0B-4A66-B0AA-9C4CE9AAE724}" type="presParOf" srcId="{AC446A82-C57C-4270-9456-F872C343E04C}" destId="{D9BFB87B-187C-4FE0-A740-96541D97DC6F}" srcOrd="0" destOrd="0" presId="urn:microsoft.com/office/officeart/2018/2/layout/IconVerticalSolidList"/>
    <dgm:cxn modelId="{B2E9876A-948F-42DE-BC9A-A39C0DA9E41C}" type="presParOf" srcId="{AC446A82-C57C-4270-9456-F872C343E04C}" destId="{BA101682-F1B6-49B7-9435-CDC5F8CCE02F}" srcOrd="1" destOrd="0" presId="urn:microsoft.com/office/officeart/2018/2/layout/IconVerticalSolidList"/>
    <dgm:cxn modelId="{B94C380C-9EB0-4013-9191-8668212E5C01}" type="presParOf" srcId="{AC446A82-C57C-4270-9456-F872C343E04C}" destId="{756CCC94-2132-47EE-B770-B6C3BCCC0B79}" srcOrd="2" destOrd="0" presId="urn:microsoft.com/office/officeart/2018/2/layout/IconVerticalSolidList"/>
    <dgm:cxn modelId="{F670C688-DA70-4560-90E1-9C8A3553AE34}" type="presParOf" srcId="{AC446A82-C57C-4270-9456-F872C343E04C}" destId="{FC371C0F-91C9-4B2A-8536-C078E50A141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80C1D7E-6B4A-4551-BE64-1F5DC3A58576}"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3FE02208-D240-4F2C-84BD-61AFC979D99C}">
      <dgm:prSet/>
      <dgm:spPr/>
      <dgm:t>
        <a:bodyPr/>
        <a:lstStyle/>
        <a:p>
          <a:r>
            <a:rPr lang="en-US" b="1" dirty="0">
              <a:solidFill>
                <a:schemeClr val="tx1"/>
              </a:solidFill>
            </a:rPr>
            <a:t>Everyone is encouraged to speak up, share, confer, debate, and otherwise support the discussion of the topic at hand.</a:t>
          </a:r>
        </a:p>
      </dgm:t>
    </dgm:pt>
    <dgm:pt modelId="{013A5065-1669-4B8E-8D4B-D1BC0A5D4579}" type="parTrans" cxnId="{20ED9386-9A9B-43DF-BADD-A584AE8728BA}">
      <dgm:prSet/>
      <dgm:spPr/>
      <dgm:t>
        <a:bodyPr/>
        <a:lstStyle/>
        <a:p>
          <a:endParaRPr lang="en-US"/>
        </a:p>
      </dgm:t>
    </dgm:pt>
    <dgm:pt modelId="{5B8475CA-3B9D-4B95-9599-7CE539C8AEDE}" type="sibTrans" cxnId="{20ED9386-9A9B-43DF-BADD-A584AE8728BA}">
      <dgm:prSet/>
      <dgm:spPr/>
      <dgm:t>
        <a:bodyPr/>
        <a:lstStyle/>
        <a:p>
          <a:endParaRPr lang="en-US"/>
        </a:p>
      </dgm:t>
    </dgm:pt>
    <dgm:pt modelId="{DD7CF008-9D3F-4E9A-93EF-2687F1D4CA12}">
      <dgm:prSet custT="1"/>
      <dgm:spPr/>
      <dgm:t>
        <a:bodyPr/>
        <a:lstStyle/>
        <a:p>
          <a:r>
            <a:rPr lang="en-US" sz="3500" b="1" dirty="0">
              <a:solidFill>
                <a:schemeClr val="tx1"/>
              </a:solidFill>
            </a:rPr>
            <a:t>Remember that Board decisions reached by vote and with majority </a:t>
          </a:r>
          <a:r>
            <a:rPr lang="en-US" sz="1800" b="1" dirty="0">
              <a:solidFill>
                <a:schemeClr val="tx1"/>
              </a:solidFill>
            </a:rPr>
            <a:t>(= ½ voting members +1)</a:t>
          </a:r>
          <a:r>
            <a:rPr lang="en-US" sz="3500" b="1" dirty="0">
              <a:solidFill>
                <a:schemeClr val="tx1"/>
              </a:solidFill>
            </a:rPr>
            <a:t> approval.</a:t>
          </a:r>
        </a:p>
      </dgm:t>
    </dgm:pt>
    <dgm:pt modelId="{C157D6B3-A814-487A-B94D-81B235D412DF}" type="parTrans" cxnId="{AE5E7AAC-15AA-40DE-AA1E-765CD61819A3}">
      <dgm:prSet/>
      <dgm:spPr/>
      <dgm:t>
        <a:bodyPr/>
        <a:lstStyle/>
        <a:p>
          <a:endParaRPr lang="en-US"/>
        </a:p>
      </dgm:t>
    </dgm:pt>
    <dgm:pt modelId="{C5C4263D-F3FC-4015-A5C9-BA86F07502FE}" type="sibTrans" cxnId="{AE5E7AAC-15AA-40DE-AA1E-765CD61819A3}">
      <dgm:prSet/>
      <dgm:spPr/>
      <dgm:t>
        <a:bodyPr/>
        <a:lstStyle/>
        <a:p>
          <a:endParaRPr lang="en-US"/>
        </a:p>
      </dgm:t>
    </dgm:pt>
    <dgm:pt modelId="{2EAF2ACD-46B3-44BE-AC58-883A40A5A71D}" type="pres">
      <dgm:prSet presAssocID="{880C1D7E-6B4A-4551-BE64-1F5DC3A58576}" presName="linear" presStyleCnt="0">
        <dgm:presLayoutVars>
          <dgm:animLvl val="lvl"/>
          <dgm:resizeHandles val="exact"/>
        </dgm:presLayoutVars>
      </dgm:prSet>
      <dgm:spPr/>
    </dgm:pt>
    <dgm:pt modelId="{515211A3-AD8B-46DE-AE88-A94117ADDF44}" type="pres">
      <dgm:prSet presAssocID="{3FE02208-D240-4F2C-84BD-61AFC979D99C}" presName="parentText" presStyleLbl="node1" presStyleIdx="0" presStyleCnt="2">
        <dgm:presLayoutVars>
          <dgm:chMax val="0"/>
          <dgm:bulletEnabled val="1"/>
        </dgm:presLayoutVars>
      </dgm:prSet>
      <dgm:spPr/>
    </dgm:pt>
    <dgm:pt modelId="{A95F2913-4EF7-446F-8827-55FB63D14EE3}" type="pres">
      <dgm:prSet presAssocID="{5B8475CA-3B9D-4B95-9599-7CE539C8AEDE}" presName="spacer" presStyleCnt="0"/>
      <dgm:spPr/>
    </dgm:pt>
    <dgm:pt modelId="{75FF1EAB-1741-42E4-8F18-80FF7ECFD0DF}" type="pres">
      <dgm:prSet presAssocID="{DD7CF008-9D3F-4E9A-93EF-2687F1D4CA12}" presName="parentText" presStyleLbl="node1" presStyleIdx="1" presStyleCnt="2">
        <dgm:presLayoutVars>
          <dgm:chMax val="0"/>
          <dgm:bulletEnabled val="1"/>
        </dgm:presLayoutVars>
      </dgm:prSet>
      <dgm:spPr/>
    </dgm:pt>
  </dgm:ptLst>
  <dgm:cxnLst>
    <dgm:cxn modelId="{E2790230-DE9C-4534-A726-A9C233933E6B}" type="presOf" srcId="{DD7CF008-9D3F-4E9A-93EF-2687F1D4CA12}" destId="{75FF1EAB-1741-42E4-8F18-80FF7ECFD0DF}" srcOrd="0" destOrd="0" presId="urn:microsoft.com/office/officeart/2005/8/layout/vList2"/>
    <dgm:cxn modelId="{20ED9386-9A9B-43DF-BADD-A584AE8728BA}" srcId="{880C1D7E-6B4A-4551-BE64-1F5DC3A58576}" destId="{3FE02208-D240-4F2C-84BD-61AFC979D99C}" srcOrd="0" destOrd="0" parTransId="{013A5065-1669-4B8E-8D4B-D1BC0A5D4579}" sibTransId="{5B8475CA-3B9D-4B95-9599-7CE539C8AEDE}"/>
    <dgm:cxn modelId="{AE5E7AAC-15AA-40DE-AA1E-765CD61819A3}" srcId="{880C1D7E-6B4A-4551-BE64-1F5DC3A58576}" destId="{DD7CF008-9D3F-4E9A-93EF-2687F1D4CA12}" srcOrd="1" destOrd="0" parTransId="{C157D6B3-A814-487A-B94D-81B235D412DF}" sibTransId="{C5C4263D-F3FC-4015-A5C9-BA86F07502FE}"/>
    <dgm:cxn modelId="{0B62F7E4-B368-45F2-9209-B097F9D5204F}" type="presOf" srcId="{880C1D7E-6B4A-4551-BE64-1F5DC3A58576}" destId="{2EAF2ACD-46B3-44BE-AC58-883A40A5A71D}" srcOrd="0" destOrd="0" presId="urn:microsoft.com/office/officeart/2005/8/layout/vList2"/>
    <dgm:cxn modelId="{E7FA7FE7-B77D-4A86-A3F5-97F2FE182995}" type="presOf" srcId="{3FE02208-D240-4F2C-84BD-61AFC979D99C}" destId="{515211A3-AD8B-46DE-AE88-A94117ADDF44}" srcOrd="0" destOrd="0" presId="urn:microsoft.com/office/officeart/2005/8/layout/vList2"/>
    <dgm:cxn modelId="{9E6CA07C-1B2A-4310-8634-A4E1E4D97871}" type="presParOf" srcId="{2EAF2ACD-46B3-44BE-AC58-883A40A5A71D}" destId="{515211A3-AD8B-46DE-AE88-A94117ADDF44}" srcOrd="0" destOrd="0" presId="urn:microsoft.com/office/officeart/2005/8/layout/vList2"/>
    <dgm:cxn modelId="{638162AB-F1CE-42B5-960B-A9F3DD171475}" type="presParOf" srcId="{2EAF2ACD-46B3-44BE-AC58-883A40A5A71D}" destId="{A95F2913-4EF7-446F-8827-55FB63D14EE3}" srcOrd="1" destOrd="0" presId="urn:microsoft.com/office/officeart/2005/8/layout/vList2"/>
    <dgm:cxn modelId="{BFEBE0C3-74E7-463A-B6C1-3AAC4A3AF439}" type="presParOf" srcId="{2EAF2ACD-46B3-44BE-AC58-883A40A5A71D}" destId="{75FF1EAB-1741-42E4-8F18-80FF7ECFD0D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F4EBE9A-9CD5-4171-BDF9-7C3F55E43C5F}"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D6718B45-EC74-4D22-9EB0-4D9083AFEB7E}">
      <dgm:prSet/>
      <dgm:spPr/>
      <dgm:t>
        <a:bodyPr/>
        <a:lstStyle/>
        <a:p>
          <a:r>
            <a:rPr lang="en-US" b="1" dirty="0">
              <a:solidFill>
                <a:schemeClr val="tx1"/>
              </a:solidFill>
            </a:rPr>
            <a:t>All members must have signed and must abide by the </a:t>
          </a:r>
          <a:r>
            <a:rPr lang="en-US" b="1" u="none" dirty="0">
              <a:solidFill>
                <a:schemeClr val="tx1"/>
              </a:solidFill>
            </a:rPr>
            <a:t>Drexel University Institutional Review Board Member Confidentiality and Non-Disclosure Agreement.</a:t>
          </a:r>
        </a:p>
      </dgm:t>
    </dgm:pt>
    <dgm:pt modelId="{A96A5A02-986A-4A2E-BA89-14AAD542CF45}" type="parTrans" cxnId="{CD1E8309-3B3D-433A-BBDA-C07628966E9F}">
      <dgm:prSet/>
      <dgm:spPr/>
      <dgm:t>
        <a:bodyPr/>
        <a:lstStyle/>
        <a:p>
          <a:endParaRPr lang="en-US"/>
        </a:p>
      </dgm:t>
    </dgm:pt>
    <dgm:pt modelId="{C8B989B5-06DB-46B9-B749-52DE4F7C4D3C}" type="sibTrans" cxnId="{CD1E8309-3B3D-433A-BBDA-C07628966E9F}">
      <dgm:prSet/>
      <dgm:spPr/>
      <dgm:t>
        <a:bodyPr/>
        <a:lstStyle/>
        <a:p>
          <a:endParaRPr lang="en-US"/>
        </a:p>
      </dgm:t>
    </dgm:pt>
    <dgm:pt modelId="{F61BF099-B9AE-4CCE-A742-8980971C012C}">
      <dgm:prSet/>
      <dgm:spPr/>
      <dgm:t>
        <a:bodyPr/>
        <a:lstStyle/>
        <a:p>
          <a:r>
            <a:rPr lang="en-US" b="1" dirty="0">
              <a:solidFill>
                <a:schemeClr val="tx1"/>
              </a:solidFill>
            </a:rPr>
            <a:t>Unless otherwise specified, the terms of the agreement remain place even after membership is completed.</a:t>
          </a:r>
        </a:p>
      </dgm:t>
    </dgm:pt>
    <dgm:pt modelId="{732A61A1-88F5-46E2-A3A6-68DF06B24B40}" type="parTrans" cxnId="{7D5E6C92-58B4-487C-A4A6-9AADD584A275}">
      <dgm:prSet/>
      <dgm:spPr/>
      <dgm:t>
        <a:bodyPr/>
        <a:lstStyle/>
        <a:p>
          <a:endParaRPr lang="en-US"/>
        </a:p>
      </dgm:t>
    </dgm:pt>
    <dgm:pt modelId="{4AB0F61F-6999-4F1B-AB5D-2BD7E5395621}" type="sibTrans" cxnId="{7D5E6C92-58B4-487C-A4A6-9AADD584A275}">
      <dgm:prSet/>
      <dgm:spPr/>
      <dgm:t>
        <a:bodyPr/>
        <a:lstStyle/>
        <a:p>
          <a:endParaRPr lang="en-US"/>
        </a:p>
      </dgm:t>
    </dgm:pt>
    <dgm:pt modelId="{D9ECA6DA-B876-4FC6-8F62-64F7C37207CE}" type="pres">
      <dgm:prSet presAssocID="{AF4EBE9A-9CD5-4171-BDF9-7C3F55E43C5F}" presName="linear" presStyleCnt="0">
        <dgm:presLayoutVars>
          <dgm:animLvl val="lvl"/>
          <dgm:resizeHandles val="exact"/>
        </dgm:presLayoutVars>
      </dgm:prSet>
      <dgm:spPr/>
    </dgm:pt>
    <dgm:pt modelId="{5F028339-00D0-4C87-8178-AAB43CEA653B}" type="pres">
      <dgm:prSet presAssocID="{D6718B45-EC74-4D22-9EB0-4D9083AFEB7E}" presName="parentText" presStyleLbl="node1" presStyleIdx="0" presStyleCnt="2">
        <dgm:presLayoutVars>
          <dgm:chMax val="0"/>
          <dgm:bulletEnabled val="1"/>
        </dgm:presLayoutVars>
      </dgm:prSet>
      <dgm:spPr/>
    </dgm:pt>
    <dgm:pt modelId="{41471B0B-92FB-4F7F-AEBF-A3F785EC95BD}" type="pres">
      <dgm:prSet presAssocID="{C8B989B5-06DB-46B9-B749-52DE4F7C4D3C}" presName="spacer" presStyleCnt="0"/>
      <dgm:spPr/>
    </dgm:pt>
    <dgm:pt modelId="{F73BDD72-BE0D-4E46-A882-71003FEC5614}" type="pres">
      <dgm:prSet presAssocID="{F61BF099-B9AE-4CCE-A742-8980971C012C}" presName="parentText" presStyleLbl="node1" presStyleIdx="1" presStyleCnt="2">
        <dgm:presLayoutVars>
          <dgm:chMax val="0"/>
          <dgm:bulletEnabled val="1"/>
        </dgm:presLayoutVars>
      </dgm:prSet>
      <dgm:spPr/>
    </dgm:pt>
  </dgm:ptLst>
  <dgm:cxnLst>
    <dgm:cxn modelId="{CD1E8309-3B3D-433A-BBDA-C07628966E9F}" srcId="{AF4EBE9A-9CD5-4171-BDF9-7C3F55E43C5F}" destId="{D6718B45-EC74-4D22-9EB0-4D9083AFEB7E}" srcOrd="0" destOrd="0" parTransId="{A96A5A02-986A-4A2E-BA89-14AAD542CF45}" sibTransId="{C8B989B5-06DB-46B9-B749-52DE4F7C4D3C}"/>
    <dgm:cxn modelId="{B8526B51-BF3F-4411-B298-1FD36CBFBB8F}" type="presOf" srcId="{D6718B45-EC74-4D22-9EB0-4D9083AFEB7E}" destId="{5F028339-00D0-4C87-8178-AAB43CEA653B}" srcOrd="0" destOrd="0" presId="urn:microsoft.com/office/officeart/2005/8/layout/vList2"/>
    <dgm:cxn modelId="{D9FF377F-2120-41BD-BA92-E672F4706A4C}" type="presOf" srcId="{F61BF099-B9AE-4CCE-A742-8980971C012C}" destId="{F73BDD72-BE0D-4E46-A882-71003FEC5614}" srcOrd="0" destOrd="0" presId="urn:microsoft.com/office/officeart/2005/8/layout/vList2"/>
    <dgm:cxn modelId="{7D5E6C92-58B4-487C-A4A6-9AADD584A275}" srcId="{AF4EBE9A-9CD5-4171-BDF9-7C3F55E43C5F}" destId="{F61BF099-B9AE-4CCE-A742-8980971C012C}" srcOrd="1" destOrd="0" parTransId="{732A61A1-88F5-46E2-A3A6-68DF06B24B40}" sibTransId="{4AB0F61F-6999-4F1B-AB5D-2BD7E5395621}"/>
    <dgm:cxn modelId="{0396A69F-4970-41F9-BB31-A16BAA62140D}" type="presOf" srcId="{AF4EBE9A-9CD5-4171-BDF9-7C3F55E43C5F}" destId="{D9ECA6DA-B876-4FC6-8F62-64F7C37207CE}" srcOrd="0" destOrd="0" presId="urn:microsoft.com/office/officeart/2005/8/layout/vList2"/>
    <dgm:cxn modelId="{CD1EF0AA-67EB-47B1-8B10-6EBC09B44F42}" type="presParOf" srcId="{D9ECA6DA-B876-4FC6-8F62-64F7C37207CE}" destId="{5F028339-00D0-4C87-8178-AAB43CEA653B}" srcOrd="0" destOrd="0" presId="urn:microsoft.com/office/officeart/2005/8/layout/vList2"/>
    <dgm:cxn modelId="{6CCB0FD2-5C96-414E-9258-1773937EB342}" type="presParOf" srcId="{D9ECA6DA-B876-4FC6-8F62-64F7C37207CE}" destId="{41471B0B-92FB-4F7F-AEBF-A3F785EC95BD}" srcOrd="1" destOrd="0" presId="urn:microsoft.com/office/officeart/2005/8/layout/vList2"/>
    <dgm:cxn modelId="{277E7479-69E4-4127-A7AA-B8DBB8644F8B}" type="presParOf" srcId="{D9ECA6DA-B876-4FC6-8F62-64F7C37207CE}" destId="{F73BDD72-BE0D-4E46-A882-71003FEC561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3F0E7C0-0318-4A8E-BE5C-47B16F4245BA}"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DBF26967-F71D-4C34-BB4E-6D6036E11E4B}">
      <dgm:prSet/>
      <dgm:spPr/>
      <dgm:t>
        <a:bodyPr/>
        <a:lstStyle/>
        <a:p>
          <a:r>
            <a:rPr lang="en-US" b="1" dirty="0">
              <a:solidFill>
                <a:schemeClr val="tx1"/>
              </a:solidFill>
            </a:rPr>
            <a:t>Organization Official- Aleister Saunders </a:t>
          </a:r>
        </a:p>
      </dgm:t>
    </dgm:pt>
    <dgm:pt modelId="{E42D7BCA-2222-4FC0-A22D-D05DAEDC73CC}" type="parTrans" cxnId="{BF5BA57E-6783-4EE8-B52D-80035DB980A0}">
      <dgm:prSet/>
      <dgm:spPr/>
      <dgm:t>
        <a:bodyPr/>
        <a:lstStyle/>
        <a:p>
          <a:endParaRPr lang="en-US"/>
        </a:p>
      </dgm:t>
    </dgm:pt>
    <dgm:pt modelId="{0C7DA878-63E4-42CB-ACF3-6AEE32B0CD2C}" type="sibTrans" cxnId="{BF5BA57E-6783-4EE8-B52D-80035DB980A0}">
      <dgm:prSet/>
      <dgm:spPr/>
      <dgm:t>
        <a:bodyPr/>
        <a:lstStyle/>
        <a:p>
          <a:endParaRPr lang="en-US"/>
        </a:p>
      </dgm:t>
    </dgm:pt>
    <dgm:pt modelId="{4CC6F805-F01C-48E8-8070-6E6153E419C9}">
      <dgm:prSet/>
      <dgm:spPr/>
      <dgm:t>
        <a:bodyPr/>
        <a:lstStyle/>
        <a:p>
          <a:r>
            <a:rPr lang="en-US" b="1" dirty="0">
              <a:solidFill>
                <a:schemeClr val="tx1"/>
              </a:solidFill>
            </a:rPr>
            <a:t>Chief Compliance Officer and Institutional Official-  TBA</a:t>
          </a:r>
        </a:p>
      </dgm:t>
    </dgm:pt>
    <dgm:pt modelId="{A3434E5E-DA97-458B-8990-4894E356B9BE}" type="parTrans" cxnId="{57411EB5-072E-4F43-8DF3-B3EADD8C3C46}">
      <dgm:prSet/>
      <dgm:spPr/>
      <dgm:t>
        <a:bodyPr/>
        <a:lstStyle/>
        <a:p>
          <a:endParaRPr lang="en-US"/>
        </a:p>
      </dgm:t>
    </dgm:pt>
    <dgm:pt modelId="{DC540F73-9D8E-4362-8EF6-363480FFCB9B}" type="sibTrans" cxnId="{57411EB5-072E-4F43-8DF3-B3EADD8C3C46}">
      <dgm:prSet/>
      <dgm:spPr/>
      <dgm:t>
        <a:bodyPr/>
        <a:lstStyle/>
        <a:p>
          <a:endParaRPr lang="en-US"/>
        </a:p>
      </dgm:t>
    </dgm:pt>
    <dgm:pt modelId="{116F80C9-E349-4FAC-8F08-90C7B434085F}">
      <dgm:prSet/>
      <dgm:spPr/>
      <dgm:t>
        <a:bodyPr/>
        <a:lstStyle/>
        <a:p>
          <a:r>
            <a:rPr lang="en-US" b="1" dirty="0">
              <a:solidFill>
                <a:schemeClr val="tx1"/>
              </a:solidFill>
            </a:rPr>
            <a:t>Director of Human Research Protections Plan- Gabrielle Rebillard</a:t>
          </a:r>
        </a:p>
      </dgm:t>
    </dgm:pt>
    <dgm:pt modelId="{5C6FD08E-5AA5-425D-9A94-AD9F84AA60A4}" type="parTrans" cxnId="{EBA7D7FF-7E91-43EF-91B3-9F794E59E721}">
      <dgm:prSet/>
      <dgm:spPr/>
      <dgm:t>
        <a:bodyPr/>
        <a:lstStyle/>
        <a:p>
          <a:endParaRPr lang="en-US"/>
        </a:p>
      </dgm:t>
    </dgm:pt>
    <dgm:pt modelId="{FEAB8AF0-7B25-4849-8BB6-CFFBE760D353}" type="sibTrans" cxnId="{EBA7D7FF-7E91-43EF-91B3-9F794E59E721}">
      <dgm:prSet/>
      <dgm:spPr/>
      <dgm:t>
        <a:bodyPr/>
        <a:lstStyle/>
        <a:p>
          <a:endParaRPr lang="en-US"/>
        </a:p>
      </dgm:t>
    </dgm:pt>
    <dgm:pt modelId="{8425B7F6-5F22-4C2E-BCAB-C0E4054EB996}">
      <dgm:prSet/>
      <dgm:spPr/>
      <dgm:t>
        <a:bodyPr/>
        <a:lstStyle/>
        <a:p>
          <a:endParaRPr lang="en-US" dirty="0"/>
        </a:p>
      </dgm:t>
    </dgm:pt>
    <dgm:pt modelId="{DF6589DA-D682-42EE-A378-540E16C23D3B}" type="parTrans" cxnId="{6BA828D3-628F-4642-81F7-7B0B4388628C}">
      <dgm:prSet/>
      <dgm:spPr/>
      <dgm:t>
        <a:bodyPr/>
        <a:lstStyle/>
        <a:p>
          <a:endParaRPr lang="en-US"/>
        </a:p>
      </dgm:t>
    </dgm:pt>
    <dgm:pt modelId="{D680E159-9F54-41D2-88EA-3A2AAC9D4879}" type="sibTrans" cxnId="{6BA828D3-628F-4642-81F7-7B0B4388628C}">
      <dgm:prSet/>
      <dgm:spPr/>
      <dgm:t>
        <a:bodyPr/>
        <a:lstStyle/>
        <a:p>
          <a:endParaRPr lang="en-US"/>
        </a:p>
      </dgm:t>
    </dgm:pt>
    <dgm:pt modelId="{E1A0B277-01A1-42E6-AE42-2C84BE1F4EFB}">
      <dgm:prSet/>
      <dgm:spPr/>
      <dgm:t>
        <a:bodyPr/>
        <a:lstStyle/>
        <a:p>
          <a:r>
            <a:rPr lang="en-US" b="1" dirty="0">
              <a:solidFill>
                <a:schemeClr val="tx1"/>
              </a:solidFill>
            </a:rPr>
            <a:t>Fundamentally YOU AND EVERYONE  </a:t>
          </a:r>
        </a:p>
        <a:p>
          <a:r>
            <a:rPr lang="en-US" b="1" dirty="0">
              <a:solidFill>
                <a:schemeClr val="tx1"/>
              </a:solidFill>
            </a:rPr>
            <a:t>(IRB and COI staff, Research Teams, Etc.)</a:t>
          </a:r>
        </a:p>
      </dgm:t>
    </dgm:pt>
    <dgm:pt modelId="{F0A30E93-BFD8-401C-A23D-1B9E6426CD24}" type="sibTrans" cxnId="{CF02B46F-5549-4C13-9065-5D6492974955}">
      <dgm:prSet/>
      <dgm:spPr/>
      <dgm:t>
        <a:bodyPr/>
        <a:lstStyle/>
        <a:p>
          <a:endParaRPr lang="en-US"/>
        </a:p>
      </dgm:t>
    </dgm:pt>
    <dgm:pt modelId="{9CB7ADAA-78E3-4EED-A30A-2EFC8DA8D584}" type="parTrans" cxnId="{CF02B46F-5549-4C13-9065-5D6492974955}">
      <dgm:prSet/>
      <dgm:spPr/>
      <dgm:t>
        <a:bodyPr/>
        <a:lstStyle/>
        <a:p>
          <a:endParaRPr lang="en-US"/>
        </a:p>
      </dgm:t>
    </dgm:pt>
    <dgm:pt modelId="{68219F32-078B-4FE3-A189-2FB5F7049935}" type="pres">
      <dgm:prSet presAssocID="{C3F0E7C0-0318-4A8E-BE5C-47B16F4245BA}" presName="diagram" presStyleCnt="0">
        <dgm:presLayoutVars>
          <dgm:dir/>
          <dgm:resizeHandles val="exact"/>
        </dgm:presLayoutVars>
      </dgm:prSet>
      <dgm:spPr/>
    </dgm:pt>
    <dgm:pt modelId="{73DAC32F-529C-4DD0-8F03-F2AEE9F3C68E}" type="pres">
      <dgm:prSet presAssocID="{DBF26967-F71D-4C34-BB4E-6D6036E11E4B}" presName="node" presStyleLbl="node1" presStyleIdx="0" presStyleCnt="4">
        <dgm:presLayoutVars>
          <dgm:bulletEnabled val="1"/>
        </dgm:presLayoutVars>
      </dgm:prSet>
      <dgm:spPr/>
    </dgm:pt>
    <dgm:pt modelId="{57DF98C7-AF57-406A-8608-2FC3E1DE7EA0}" type="pres">
      <dgm:prSet presAssocID="{0C7DA878-63E4-42CB-ACF3-6AEE32B0CD2C}" presName="sibTrans" presStyleCnt="0"/>
      <dgm:spPr/>
    </dgm:pt>
    <dgm:pt modelId="{1115EA34-7702-4726-84F2-BCF0ECB14863}" type="pres">
      <dgm:prSet presAssocID="{4CC6F805-F01C-48E8-8070-6E6153E419C9}" presName="node" presStyleLbl="node1" presStyleIdx="1" presStyleCnt="4">
        <dgm:presLayoutVars>
          <dgm:bulletEnabled val="1"/>
        </dgm:presLayoutVars>
      </dgm:prSet>
      <dgm:spPr/>
    </dgm:pt>
    <dgm:pt modelId="{4C05FCD8-09EC-49F0-93B0-AFE9392BC814}" type="pres">
      <dgm:prSet presAssocID="{DC540F73-9D8E-4362-8EF6-363480FFCB9B}" presName="sibTrans" presStyleCnt="0"/>
      <dgm:spPr/>
    </dgm:pt>
    <dgm:pt modelId="{79921140-5615-4759-B274-D1F707255106}" type="pres">
      <dgm:prSet presAssocID="{116F80C9-E349-4FAC-8F08-90C7B434085F}" presName="node" presStyleLbl="node1" presStyleIdx="2" presStyleCnt="4">
        <dgm:presLayoutVars>
          <dgm:bulletEnabled val="1"/>
        </dgm:presLayoutVars>
      </dgm:prSet>
      <dgm:spPr/>
    </dgm:pt>
    <dgm:pt modelId="{85906479-6861-4A9A-A2BF-0D1147C80A0C}" type="pres">
      <dgm:prSet presAssocID="{FEAB8AF0-7B25-4849-8BB6-CFFBE760D353}" presName="sibTrans" presStyleCnt="0"/>
      <dgm:spPr/>
    </dgm:pt>
    <dgm:pt modelId="{D46D6127-0839-48EA-8FD7-51AE7CD42BE1}" type="pres">
      <dgm:prSet presAssocID="{E1A0B277-01A1-42E6-AE42-2C84BE1F4EFB}" presName="node" presStyleLbl="node1" presStyleIdx="3" presStyleCnt="4">
        <dgm:presLayoutVars>
          <dgm:bulletEnabled val="1"/>
        </dgm:presLayoutVars>
      </dgm:prSet>
      <dgm:spPr/>
    </dgm:pt>
  </dgm:ptLst>
  <dgm:cxnLst>
    <dgm:cxn modelId="{029A293F-701C-4E7B-ADBB-C5DE34FB4153}" type="presOf" srcId="{8425B7F6-5F22-4C2E-BCAB-C0E4054EB996}" destId="{D46D6127-0839-48EA-8FD7-51AE7CD42BE1}" srcOrd="0" destOrd="1" presId="urn:microsoft.com/office/officeart/2005/8/layout/default"/>
    <dgm:cxn modelId="{3C2C4843-8F67-4A1F-A777-C38B2BCA42A8}" type="presOf" srcId="{116F80C9-E349-4FAC-8F08-90C7B434085F}" destId="{79921140-5615-4759-B274-D1F707255106}" srcOrd="0" destOrd="0" presId="urn:microsoft.com/office/officeart/2005/8/layout/default"/>
    <dgm:cxn modelId="{CF02B46F-5549-4C13-9065-5D6492974955}" srcId="{C3F0E7C0-0318-4A8E-BE5C-47B16F4245BA}" destId="{E1A0B277-01A1-42E6-AE42-2C84BE1F4EFB}" srcOrd="3" destOrd="0" parTransId="{9CB7ADAA-78E3-4EED-A30A-2EFC8DA8D584}" sibTransId="{F0A30E93-BFD8-401C-A23D-1B9E6426CD24}"/>
    <dgm:cxn modelId="{BF5BA57E-6783-4EE8-B52D-80035DB980A0}" srcId="{C3F0E7C0-0318-4A8E-BE5C-47B16F4245BA}" destId="{DBF26967-F71D-4C34-BB4E-6D6036E11E4B}" srcOrd="0" destOrd="0" parTransId="{E42D7BCA-2222-4FC0-A22D-D05DAEDC73CC}" sibTransId="{0C7DA878-63E4-42CB-ACF3-6AEE32B0CD2C}"/>
    <dgm:cxn modelId="{DA637C92-AD21-452D-BB2E-458A9D5C238A}" type="presOf" srcId="{4CC6F805-F01C-48E8-8070-6E6153E419C9}" destId="{1115EA34-7702-4726-84F2-BCF0ECB14863}" srcOrd="0" destOrd="0" presId="urn:microsoft.com/office/officeart/2005/8/layout/default"/>
    <dgm:cxn modelId="{57411EB5-072E-4F43-8DF3-B3EADD8C3C46}" srcId="{C3F0E7C0-0318-4A8E-BE5C-47B16F4245BA}" destId="{4CC6F805-F01C-48E8-8070-6E6153E419C9}" srcOrd="1" destOrd="0" parTransId="{A3434E5E-DA97-458B-8990-4894E356B9BE}" sibTransId="{DC540F73-9D8E-4362-8EF6-363480FFCB9B}"/>
    <dgm:cxn modelId="{EF2ED8CA-F81E-4320-BBDB-A9B7A264EAD8}" type="presOf" srcId="{C3F0E7C0-0318-4A8E-BE5C-47B16F4245BA}" destId="{68219F32-078B-4FE3-A189-2FB5F7049935}" srcOrd="0" destOrd="0" presId="urn:microsoft.com/office/officeart/2005/8/layout/default"/>
    <dgm:cxn modelId="{6BA828D3-628F-4642-81F7-7B0B4388628C}" srcId="{E1A0B277-01A1-42E6-AE42-2C84BE1F4EFB}" destId="{8425B7F6-5F22-4C2E-BCAB-C0E4054EB996}" srcOrd="0" destOrd="0" parTransId="{DF6589DA-D682-42EE-A378-540E16C23D3B}" sibTransId="{D680E159-9F54-41D2-88EA-3A2AAC9D4879}"/>
    <dgm:cxn modelId="{5D778CEB-1508-4F95-B4B7-AD5932792A8D}" type="presOf" srcId="{E1A0B277-01A1-42E6-AE42-2C84BE1F4EFB}" destId="{D46D6127-0839-48EA-8FD7-51AE7CD42BE1}" srcOrd="0" destOrd="0" presId="urn:microsoft.com/office/officeart/2005/8/layout/default"/>
    <dgm:cxn modelId="{A6CFD3F8-5806-4997-A9FD-90C7988B8976}" type="presOf" srcId="{DBF26967-F71D-4C34-BB4E-6D6036E11E4B}" destId="{73DAC32F-529C-4DD0-8F03-F2AEE9F3C68E}" srcOrd="0" destOrd="0" presId="urn:microsoft.com/office/officeart/2005/8/layout/default"/>
    <dgm:cxn modelId="{EBA7D7FF-7E91-43EF-91B3-9F794E59E721}" srcId="{C3F0E7C0-0318-4A8E-BE5C-47B16F4245BA}" destId="{116F80C9-E349-4FAC-8F08-90C7B434085F}" srcOrd="2" destOrd="0" parTransId="{5C6FD08E-5AA5-425D-9A94-AD9F84AA60A4}" sibTransId="{FEAB8AF0-7B25-4849-8BB6-CFFBE760D353}"/>
    <dgm:cxn modelId="{769F5674-5870-45ED-9F84-DFDE8ED2449F}" type="presParOf" srcId="{68219F32-078B-4FE3-A189-2FB5F7049935}" destId="{73DAC32F-529C-4DD0-8F03-F2AEE9F3C68E}" srcOrd="0" destOrd="0" presId="urn:microsoft.com/office/officeart/2005/8/layout/default"/>
    <dgm:cxn modelId="{FC69C529-348E-40E4-BD9B-A16FB1BF9A27}" type="presParOf" srcId="{68219F32-078B-4FE3-A189-2FB5F7049935}" destId="{57DF98C7-AF57-406A-8608-2FC3E1DE7EA0}" srcOrd="1" destOrd="0" presId="urn:microsoft.com/office/officeart/2005/8/layout/default"/>
    <dgm:cxn modelId="{9F379A1F-C962-4B5C-A54F-A806AD209C92}" type="presParOf" srcId="{68219F32-078B-4FE3-A189-2FB5F7049935}" destId="{1115EA34-7702-4726-84F2-BCF0ECB14863}" srcOrd="2" destOrd="0" presId="urn:microsoft.com/office/officeart/2005/8/layout/default"/>
    <dgm:cxn modelId="{FCDA12F6-C45F-4A94-A20D-2704FCE92F47}" type="presParOf" srcId="{68219F32-078B-4FE3-A189-2FB5F7049935}" destId="{4C05FCD8-09EC-49F0-93B0-AFE9392BC814}" srcOrd="3" destOrd="0" presId="urn:microsoft.com/office/officeart/2005/8/layout/default"/>
    <dgm:cxn modelId="{618AB876-3F15-4371-97C4-AE1ABD3D3A2A}" type="presParOf" srcId="{68219F32-078B-4FE3-A189-2FB5F7049935}" destId="{79921140-5615-4759-B274-D1F707255106}" srcOrd="4" destOrd="0" presId="urn:microsoft.com/office/officeart/2005/8/layout/default"/>
    <dgm:cxn modelId="{FA1FC7A2-775D-4586-8486-D734D5EB923C}" type="presParOf" srcId="{68219F32-078B-4FE3-A189-2FB5F7049935}" destId="{85906479-6861-4A9A-A2BF-0D1147C80A0C}" srcOrd="5" destOrd="0" presId="urn:microsoft.com/office/officeart/2005/8/layout/default"/>
    <dgm:cxn modelId="{7BEDBB19-D787-4920-B37E-A5A7AB320DA8}" type="presParOf" srcId="{68219F32-078B-4FE3-A189-2FB5F7049935}" destId="{D46D6127-0839-48EA-8FD7-51AE7CD42BE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463A947-3A4E-4EF7-803E-14FE78519E8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AE7E14C-69D0-42EE-8C72-CE3922AF5D61}">
      <dgm:prSet/>
      <dgm:spPr/>
      <dgm:t>
        <a:bodyPr/>
        <a:lstStyle/>
        <a:p>
          <a:pPr>
            <a:lnSpc>
              <a:spcPct val="100000"/>
            </a:lnSpc>
          </a:pPr>
          <a:r>
            <a:rPr lang="en-US" b="1" dirty="0">
              <a:solidFill>
                <a:schemeClr val="tx1"/>
              </a:solidFill>
            </a:rPr>
            <a:t>Anyone can report these items</a:t>
          </a:r>
        </a:p>
      </dgm:t>
    </dgm:pt>
    <dgm:pt modelId="{AECE4138-AAAC-4D17-981B-BD887C6D9470}" type="parTrans" cxnId="{BD3BC237-9266-4438-8E5C-63685BBC0809}">
      <dgm:prSet/>
      <dgm:spPr/>
      <dgm:t>
        <a:bodyPr/>
        <a:lstStyle/>
        <a:p>
          <a:endParaRPr lang="en-US"/>
        </a:p>
      </dgm:t>
    </dgm:pt>
    <dgm:pt modelId="{3DF79C66-A406-4515-97D2-1AE2CF71A10E}" type="sibTrans" cxnId="{BD3BC237-9266-4438-8E5C-63685BBC0809}">
      <dgm:prSet/>
      <dgm:spPr/>
      <dgm:t>
        <a:bodyPr/>
        <a:lstStyle/>
        <a:p>
          <a:endParaRPr lang="en-US"/>
        </a:p>
      </dgm:t>
    </dgm:pt>
    <dgm:pt modelId="{5175E8CA-9DC3-40D4-BA3A-82D13092466A}">
      <dgm:prSet/>
      <dgm:spPr/>
      <dgm:t>
        <a:bodyPr/>
        <a:lstStyle/>
        <a:p>
          <a:pPr>
            <a:lnSpc>
              <a:spcPct val="100000"/>
            </a:lnSpc>
          </a:pPr>
          <a:r>
            <a:rPr lang="en-US" b="1" dirty="0">
              <a:solidFill>
                <a:schemeClr val="tx1"/>
              </a:solidFill>
            </a:rPr>
            <a:t>Reports that rise to the level of the following are reviewed by the convened IRB:</a:t>
          </a:r>
        </a:p>
      </dgm:t>
    </dgm:pt>
    <dgm:pt modelId="{9E218026-4006-4D5B-83F1-ED83A064C6E7}" type="parTrans" cxnId="{8D3AA885-9508-43D9-B516-9D5FAE8CC4A9}">
      <dgm:prSet/>
      <dgm:spPr/>
      <dgm:t>
        <a:bodyPr/>
        <a:lstStyle/>
        <a:p>
          <a:endParaRPr lang="en-US"/>
        </a:p>
      </dgm:t>
    </dgm:pt>
    <dgm:pt modelId="{4A474E74-7080-438C-AC5E-F0AEB398C3EE}" type="sibTrans" cxnId="{8D3AA885-9508-43D9-B516-9D5FAE8CC4A9}">
      <dgm:prSet/>
      <dgm:spPr/>
      <dgm:t>
        <a:bodyPr/>
        <a:lstStyle/>
        <a:p>
          <a:endParaRPr lang="en-US"/>
        </a:p>
      </dgm:t>
    </dgm:pt>
    <dgm:pt modelId="{2CCCD4F7-0C7C-486A-BBB8-28189D0B1144}">
      <dgm:prSet custT="1"/>
      <dgm:spPr/>
      <dgm:t>
        <a:bodyPr/>
        <a:lstStyle/>
        <a:p>
          <a:pPr>
            <a:lnSpc>
              <a:spcPct val="100000"/>
            </a:lnSpc>
          </a:pPr>
          <a:r>
            <a:rPr lang="en-US" sz="1400" b="1" dirty="0">
              <a:solidFill>
                <a:schemeClr val="tx1"/>
              </a:solidFill>
            </a:rPr>
            <a:t>Unanticipated problems involving risks to subjects or others</a:t>
          </a:r>
        </a:p>
      </dgm:t>
    </dgm:pt>
    <dgm:pt modelId="{47C7A9CC-4B15-4FEF-830A-57B93B2628FE}" type="parTrans" cxnId="{300F3330-98F2-4F1A-ACCB-01650A6461A7}">
      <dgm:prSet/>
      <dgm:spPr/>
      <dgm:t>
        <a:bodyPr/>
        <a:lstStyle/>
        <a:p>
          <a:endParaRPr lang="en-US"/>
        </a:p>
      </dgm:t>
    </dgm:pt>
    <dgm:pt modelId="{BB6D0198-D44D-4598-A4F2-846AC2ED37FF}" type="sibTrans" cxnId="{300F3330-98F2-4F1A-ACCB-01650A6461A7}">
      <dgm:prSet/>
      <dgm:spPr/>
      <dgm:t>
        <a:bodyPr/>
        <a:lstStyle/>
        <a:p>
          <a:endParaRPr lang="en-US"/>
        </a:p>
      </dgm:t>
    </dgm:pt>
    <dgm:pt modelId="{825C66A3-0797-4EF8-9B51-D17502F8C79F}">
      <dgm:prSet custT="1"/>
      <dgm:spPr/>
      <dgm:t>
        <a:bodyPr/>
        <a:lstStyle/>
        <a:p>
          <a:pPr>
            <a:lnSpc>
              <a:spcPct val="100000"/>
            </a:lnSpc>
          </a:pPr>
          <a:r>
            <a:rPr lang="en-US" sz="1400" b="1" dirty="0">
              <a:solidFill>
                <a:schemeClr val="tx1"/>
              </a:solidFill>
            </a:rPr>
            <a:t>Serious or continuing non-compliance</a:t>
          </a:r>
        </a:p>
      </dgm:t>
    </dgm:pt>
    <dgm:pt modelId="{569772B0-6C40-4453-A871-BDF94B520B1C}" type="parTrans" cxnId="{8DE86823-A1E1-446A-9E8C-E2020F2B3A34}">
      <dgm:prSet/>
      <dgm:spPr/>
      <dgm:t>
        <a:bodyPr/>
        <a:lstStyle/>
        <a:p>
          <a:endParaRPr lang="en-US"/>
        </a:p>
      </dgm:t>
    </dgm:pt>
    <dgm:pt modelId="{B854DBB0-D8CD-4E3B-925E-B5A0BAB739EA}" type="sibTrans" cxnId="{8DE86823-A1E1-446A-9E8C-E2020F2B3A34}">
      <dgm:prSet/>
      <dgm:spPr/>
      <dgm:t>
        <a:bodyPr/>
        <a:lstStyle/>
        <a:p>
          <a:endParaRPr lang="en-US"/>
        </a:p>
      </dgm:t>
    </dgm:pt>
    <dgm:pt modelId="{958B0ECA-D9E4-4F9A-9626-449BD506623C}">
      <dgm:prSet custT="1"/>
      <dgm:spPr/>
      <dgm:t>
        <a:bodyPr/>
        <a:lstStyle/>
        <a:p>
          <a:pPr>
            <a:lnSpc>
              <a:spcPct val="100000"/>
            </a:lnSpc>
          </a:pPr>
          <a:r>
            <a:rPr lang="en-US" sz="1400" b="1" dirty="0">
              <a:solidFill>
                <a:schemeClr val="tx1"/>
              </a:solidFill>
            </a:rPr>
            <a:t>Suspensions and terminations of IRB approval</a:t>
          </a:r>
        </a:p>
      </dgm:t>
    </dgm:pt>
    <dgm:pt modelId="{16C4D147-58A8-4604-83A8-416FC76BD16F}" type="parTrans" cxnId="{34ED2E6E-F43B-4616-B83F-0217724D2A66}">
      <dgm:prSet/>
      <dgm:spPr/>
      <dgm:t>
        <a:bodyPr/>
        <a:lstStyle/>
        <a:p>
          <a:endParaRPr lang="en-US"/>
        </a:p>
      </dgm:t>
    </dgm:pt>
    <dgm:pt modelId="{FC22FE09-154D-4E19-A5E7-F57F96C36936}" type="sibTrans" cxnId="{34ED2E6E-F43B-4616-B83F-0217724D2A66}">
      <dgm:prSet/>
      <dgm:spPr/>
      <dgm:t>
        <a:bodyPr/>
        <a:lstStyle/>
        <a:p>
          <a:endParaRPr lang="en-US"/>
        </a:p>
      </dgm:t>
    </dgm:pt>
    <dgm:pt modelId="{25BCFF04-3FB4-4DD7-AA32-85033B6D581F}">
      <dgm:prSet/>
      <dgm:spPr/>
      <dgm:t>
        <a:bodyPr/>
        <a:lstStyle/>
        <a:p>
          <a:pPr>
            <a:lnSpc>
              <a:spcPct val="100000"/>
            </a:lnSpc>
          </a:pPr>
          <a:r>
            <a:rPr lang="en-US" b="1" dirty="0">
              <a:solidFill>
                <a:schemeClr val="tx1"/>
              </a:solidFill>
            </a:rPr>
            <a:t>The Organizational Official (Aleister Saunders), the Chief Compliance Officer (TBA), or designee (HRPP Director) make determinations regarding next steps</a:t>
          </a:r>
        </a:p>
      </dgm:t>
    </dgm:pt>
    <dgm:pt modelId="{12F6B1D5-1BBD-4BE0-8FDA-EEFD752B82C4}" type="parTrans" cxnId="{9D7E575B-DE9A-452F-886F-E68F8D691E99}">
      <dgm:prSet/>
      <dgm:spPr/>
      <dgm:t>
        <a:bodyPr/>
        <a:lstStyle/>
        <a:p>
          <a:endParaRPr lang="en-US"/>
        </a:p>
      </dgm:t>
    </dgm:pt>
    <dgm:pt modelId="{A350B5CD-5C37-4714-A0A0-1E0032D7E168}" type="sibTrans" cxnId="{9D7E575B-DE9A-452F-886F-E68F8D691E99}">
      <dgm:prSet/>
      <dgm:spPr/>
      <dgm:t>
        <a:bodyPr/>
        <a:lstStyle/>
        <a:p>
          <a:endParaRPr lang="en-US"/>
        </a:p>
      </dgm:t>
    </dgm:pt>
    <dgm:pt modelId="{41304CBD-9A4A-45BB-B3EC-A904C1A9C622}">
      <dgm:prSet/>
      <dgm:spPr/>
      <dgm:t>
        <a:bodyPr/>
        <a:lstStyle/>
        <a:p>
          <a:pPr>
            <a:lnSpc>
              <a:spcPct val="100000"/>
            </a:lnSpc>
          </a:pPr>
          <a:r>
            <a:rPr lang="en-US" b="1" dirty="0">
              <a:solidFill>
                <a:schemeClr val="tx1"/>
              </a:solidFill>
            </a:rPr>
            <a:t>The IRB decides how to protect subjects while the Researcher should take immediate action when required.</a:t>
          </a:r>
        </a:p>
      </dgm:t>
    </dgm:pt>
    <dgm:pt modelId="{3B012AA4-8A68-418B-929A-CE15C704156D}" type="parTrans" cxnId="{18AF9E8D-090F-43B4-BB92-26C1BAFDCF1F}">
      <dgm:prSet/>
      <dgm:spPr/>
      <dgm:t>
        <a:bodyPr/>
        <a:lstStyle/>
        <a:p>
          <a:endParaRPr lang="en-US"/>
        </a:p>
      </dgm:t>
    </dgm:pt>
    <dgm:pt modelId="{38F520D4-8A8B-416E-AD9F-18F066AF06B5}" type="sibTrans" cxnId="{18AF9E8D-090F-43B4-BB92-26C1BAFDCF1F}">
      <dgm:prSet/>
      <dgm:spPr/>
      <dgm:t>
        <a:bodyPr/>
        <a:lstStyle/>
        <a:p>
          <a:endParaRPr lang="en-US"/>
        </a:p>
      </dgm:t>
    </dgm:pt>
    <dgm:pt modelId="{15AD8121-7806-4530-A3D9-767F84B2EB99}">
      <dgm:prSet/>
      <dgm:spPr/>
      <dgm:t>
        <a:bodyPr/>
        <a:lstStyle/>
        <a:p>
          <a:pPr>
            <a:lnSpc>
              <a:spcPct val="100000"/>
            </a:lnSpc>
          </a:pPr>
          <a:r>
            <a:rPr lang="en-US" b="1" dirty="0">
              <a:solidFill>
                <a:schemeClr val="tx1"/>
              </a:solidFill>
            </a:rPr>
            <a:t>When appropriate - reported to appropriate external offices such as regulatory agencies, sponsors, sites, and CCO; (HRPP Director authorized to report to external parties)</a:t>
          </a:r>
        </a:p>
      </dgm:t>
    </dgm:pt>
    <dgm:pt modelId="{E9C1E032-FDAD-44C0-8A44-3B9C5AB4BAF3}" type="parTrans" cxnId="{9B9E447E-B40E-4E5B-B513-2DADE42DD395}">
      <dgm:prSet/>
      <dgm:spPr/>
      <dgm:t>
        <a:bodyPr/>
        <a:lstStyle/>
        <a:p>
          <a:endParaRPr lang="en-US"/>
        </a:p>
      </dgm:t>
    </dgm:pt>
    <dgm:pt modelId="{4B0368E7-23F9-44A9-86E2-720CC41DE642}" type="sibTrans" cxnId="{9B9E447E-B40E-4E5B-B513-2DADE42DD395}">
      <dgm:prSet/>
      <dgm:spPr/>
      <dgm:t>
        <a:bodyPr/>
        <a:lstStyle/>
        <a:p>
          <a:endParaRPr lang="en-US"/>
        </a:p>
      </dgm:t>
    </dgm:pt>
    <dgm:pt modelId="{6834A608-D1CD-490D-99E1-F38AB8BC072E}" type="pres">
      <dgm:prSet presAssocID="{D463A947-3A4E-4EF7-803E-14FE78519E86}" presName="root" presStyleCnt="0">
        <dgm:presLayoutVars>
          <dgm:dir/>
          <dgm:resizeHandles val="exact"/>
        </dgm:presLayoutVars>
      </dgm:prSet>
      <dgm:spPr/>
    </dgm:pt>
    <dgm:pt modelId="{157AA788-9A42-4792-A282-B3763F0D061C}" type="pres">
      <dgm:prSet presAssocID="{FAE7E14C-69D0-42EE-8C72-CE3922AF5D61}" presName="compNode" presStyleCnt="0"/>
      <dgm:spPr/>
    </dgm:pt>
    <dgm:pt modelId="{63AFE37F-40AB-4C8D-A6B4-B4FBE0B069AE}" type="pres">
      <dgm:prSet presAssocID="{FAE7E14C-69D0-42EE-8C72-CE3922AF5D61}" presName="bgRect" presStyleLbl="bgShp" presStyleIdx="0" presStyleCnt="5"/>
      <dgm:spPr/>
    </dgm:pt>
    <dgm:pt modelId="{5395AB8E-E0CA-47B4-BD7D-2ED2ADD587B7}" type="pres">
      <dgm:prSet presAssocID="{FAE7E14C-69D0-42EE-8C72-CE3922AF5D6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FBABC779-AA88-46F4-9640-42385331E0FC}" type="pres">
      <dgm:prSet presAssocID="{FAE7E14C-69D0-42EE-8C72-CE3922AF5D61}" presName="spaceRect" presStyleCnt="0"/>
      <dgm:spPr/>
    </dgm:pt>
    <dgm:pt modelId="{3E424845-9B26-45B0-91A2-4B2D177619D9}" type="pres">
      <dgm:prSet presAssocID="{FAE7E14C-69D0-42EE-8C72-CE3922AF5D61}" presName="parTx" presStyleLbl="revTx" presStyleIdx="0" presStyleCnt="6">
        <dgm:presLayoutVars>
          <dgm:chMax val="0"/>
          <dgm:chPref val="0"/>
        </dgm:presLayoutVars>
      </dgm:prSet>
      <dgm:spPr/>
    </dgm:pt>
    <dgm:pt modelId="{63B79BCA-7F7F-4DFF-A8D4-57A1EB496751}" type="pres">
      <dgm:prSet presAssocID="{3DF79C66-A406-4515-97D2-1AE2CF71A10E}" presName="sibTrans" presStyleCnt="0"/>
      <dgm:spPr/>
    </dgm:pt>
    <dgm:pt modelId="{B3D12912-74F2-4D42-B184-30C68377EB5E}" type="pres">
      <dgm:prSet presAssocID="{5175E8CA-9DC3-40D4-BA3A-82D13092466A}" presName="compNode" presStyleCnt="0"/>
      <dgm:spPr/>
    </dgm:pt>
    <dgm:pt modelId="{6B65ADF4-4E8C-451D-ACCE-B6DD05EC84C4}" type="pres">
      <dgm:prSet presAssocID="{5175E8CA-9DC3-40D4-BA3A-82D13092466A}" presName="bgRect" presStyleLbl="bgShp" presStyleIdx="1" presStyleCnt="5"/>
      <dgm:spPr/>
    </dgm:pt>
    <dgm:pt modelId="{BF11AA6E-7BA6-4BA8-A2E0-55DE04782343}" type="pres">
      <dgm:prSet presAssocID="{5175E8CA-9DC3-40D4-BA3A-82D13092466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o-Hazard"/>
        </a:ext>
      </dgm:extLst>
    </dgm:pt>
    <dgm:pt modelId="{D6FE2DAF-BBA6-41E0-A6BF-398FC705283E}" type="pres">
      <dgm:prSet presAssocID="{5175E8CA-9DC3-40D4-BA3A-82D13092466A}" presName="spaceRect" presStyleCnt="0"/>
      <dgm:spPr/>
    </dgm:pt>
    <dgm:pt modelId="{ECB951F7-CA5E-4089-809B-A4FFCA424BF2}" type="pres">
      <dgm:prSet presAssocID="{5175E8CA-9DC3-40D4-BA3A-82D13092466A}" presName="parTx" presStyleLbl="revTx" presStyleIdx="1" presStyleCnt="6">
        <dgm:presLayoutVars>
          <dgm:chMax val="0"/>
          <dgm:chPref val="0"/>
        </dgm:presLayoutVars>
      </dgm:prSet>
      <dgm:spPr/>
    </dgm:pt>
    <dgm:pt modelId="{DA9DB5EB-B9D0-4654-BBFF-6E87B88FC996}" type="pres">
      <dgm:prSet presAssocID="{5175E8CA-9DC3-40D4-BA3A-82D13092466A}" presName="desTx" presStyleLbl="revTx" presStyleIdx="2" presStyleCnt="6" custScaleX="105912">
        <dgm:presLayoutVars/>
      </dgm:prSet>
      <dgm:spPr/>
    </dgm:pt>
    <dgm:pt modelId="{B2E8A072-90AB-416E-A32A-A07B0B149739}" type="pres">
      <dgm:prSet presAssocID="{4A474E74-7080-438C-AC5E-F0AEB398C3EE}" presName="sibTrans" presStyleCnt="0"/>
      <dgm:spPr/>
    </dgm:pt>
    <dgm:pt modelId="{C5E451AC-1AC1-4DB1-8E2C-874DCA20B194}" type="pres">
      <dgm:prSet presAssocID="{25BCFF04-3FB4-4DD7-AA32-85033B6D581F}" presName="compNode" presStyleCnt="0"/>
      <dgm:spPr/>
    </dgm:pt>
    <dgm:pt modelId="{51ABC48A-8E06-46D7-A099-39F99004A4E4}" type="pres">
      <dgm:prSet presAssocID="{25BCFF04-3FB4-4DD7-AA32-85033B6D581F}" presName="bgRect" presStyleLbl="bgShp" presStyleIdx="2" presStyleCnt="5"/>
      <dgm:spPr/>
    </dgm:pt>
    <dgm:pt modelId="{487261E7-B405-493F-B868-00906CE3A731}" type="pres">
      <dgm:prSet presAssocID="{25BCFF04-3FB4-4DD7-AA32-85033B6D581F}"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dium"/>
        </a:ext>
      </dgm:extLst>
    </dgm:pt>
    <dgm:pt modelId="{CCF32FEF-4DC0-4DE2-8E74-EF731E126263}" type="pres">
      <dgm:prSet presAssocID="{25BCFF04-3FB4-4DD7-AA32-85033B6D581F}" presName="spaceRect" presStyleCnt="0"/>
      <dgm:spPr/>
    </dgm:pt>
    <dgm:pt modelId="{BAB828D3-2D3C-443E-A2C3-BE1C70781BF4}" type="pres">
      <dgm:prSet presAssocID="{25BCFF04-3FB4-4DD7-AA32-85033B6D581F}" presName="parTx" presStyleLbl="revTx" presStyleIdx="3" presStyleCnt="6">
        <dgm:presLayoutVars>
          <dgm:chMax val="0"/>
          <dgm:chPref val="0"/>
        </dgm:presLayoutVars>
      </dgm:prSet>
      <dgm:spPr/>
    </dgm:pt>
    <dgm:pt modelId="{45592C4D-441A-47D6-8887-0A3BA27029C8}" type="pres">
      <dgm:prSet presAssocID="{A350B5CD-5C37-4714-A0A0-1E0032D7E168}" presName="sibTrans" presStyleCnt="0"/>
      <dgm:spPr/>
    </dgm:pt>
    <dgm:pt modelId="{E173B245-9EB1-4D24-A264-2E83F1F44F30}" type="pres">
      <dgm:prSet presAssocID="{41304CBD-9A4A-45BB-B3EC-A904C1A9C622}" presName="compNode" presStyleCnt="0"/>
      <dgm:spPr/>
    </dgm:pt>
    <dgm:pt modelId="{1C74E81C-2834-4E8C-8B54-C4D6BF07214C}" type="pres">
      <dgm:prSet presAssocID="{41304CBD-9A4A-45BB-B3EC-A904C1A9C622}" presName="bgRect" presStyleLbl="bgShp" presStyleIdx="3" presStyleCnt="5"/>
      <dgm:spPr/>
    </dgm:pt>
    <dgm:pt modelId="{E06B660C-2807-4CB8-B3C6-2DA48840AB01}" type="pres">
      <dgm:prSet presAssocID="{41304CBD-9A4A-45BB-B3EC-A904C1A9C62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ales of Justice"/>
        </a:ext>
      </dgm:extLst>
    </dgm:pt>
    <dgm:pt modelId="{426C4D63-B801-4C91-AC9A-ED74507C4FA0}" type="pres">
      <dgm:prSet presAssocID="{41304CBD-9A4A-45BB-B3EC-A904C1A9C622}" presName="spaceRect" presStyleCnt="0"/>
      <dgm:spPr/>
    </dgm:pt>
    <dgm:pt modelId="{E2D43958-EC08-4E5F-ADD3-91AC18E7A056}" type="pres">
      <dgm:prSet presAssocID="{41304CBD-9A4A-45BB-B3EC-A904C1A9C622}" presName="parTx" presStyleLbl="revTx" presStyleIdx="4" presStyleCnt="6">
        <dgm:presLayoutVars>
          <dgm:chMax val="0"/>
          <dgm:chPref val="0"/>
        </dgm:presLayoutVars>
      </dgm:prSet>
      <dgm:spPr/>
    </dgm:pt>
    <dgm:pt modelId="{17716670-81B8-4FF6-84C4-CC8DBD57F473}" type="pres">
      <dgm:prSet presAssocID="{38F520D4-8A8B-416E-AD9F-18F066AF06B5}" presName="sibTrans" presStyleCnt="0"/>
      <dgm:spPr/>
    </dgm:pt>
    <dgm:pt modelId="{5E7A7759-7BA6-42B7-8634-8032307E9347}" type="pres">
      <dgm:prSet presAssocID="{15AD8121-7806-4530-A3D9-767F84B2EB99}" presName="compNode" presStyleCnt="0"/>
      <dgm:spPr/>
    </dgm:pt>
    <dgm:pt modelId="{3615DA63-DF02-40BC-B40E-CC85CEB69369}" type="pres">
      <dgm:prSet presAssocID="{15AD8121-7806-4530-A3D9-767F84B2EB99}" presName="bgRect" presStyleLbl="bgShp" presStyleIdx="4" presStyleCnt="5"/>
      <dgm:spPr/>
    </dgm:pt>
    <dgm:pt modelId="{3A8804A3-3A68-4B7D-A20A-6CCEDF1312F0}" type="pres">
      <dgm:prSet presAssocID="{15AD8121-7806-4530-A3D9-767F84B2EB9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nk"/>
        </a:ext>
      </dgm:extLst>
    </dgm:pt>
    <dgm:pt modelId="{D7B6D6E5-CF7D-4BD1-8129-A48D998DC054}" type="pres">
      <dgm:prSet presAssocID="{15AD8121-7806-4530-A3D9-767F84B2EB99}" presName="spaceRect" presStyleCnt="0"/>
      <dgm:spPr/>
    </dgm:pt>
    <dgm:pt modelId="{A4B75086-3EC2-4054-A834-0DE678DED4CB}" type="pres">
      <dgm:prSet presAssocID="{15AD8121-7806-4530-A3D9-767F84B2EB99}" presName="parTx" presStyleLbl="revTx" presStyleIdx="5" presStyleCnt="6">
        <dgm:presLayoutVars>
          <dgm:chMax val="0"/>
          <dgm:chPref val="0"/>
        </dgm:presLayoutVars>
      </dgm:prSet>
      <dgm:spPr/>
    </dgm:pt>
  </dgm:ptLst>
  <dgm:cxnLst>
    <dgm:cxn modelId="{8DE86823-A1E1-446A-9E8C-E2020F2B3A34}" srcId="{5175E8CA-9DC3-40D4-BA3A-82D13092466A}" destId="{825C66A3-0797-4EF8-9B51-D17502F8C79F}" srcOrd="1" destOrd="0" parTransId="{569772B0-6C40-4453-A871-BDF94B520B1C}" sibTransId="{B854DBB0-D8CD-4E3B-925E-B5A0BAB739EA}"/>
    <dgm:cxn modelId="{300F3330-98F2-4F1A-ACCB-01650A6461A7}" srcId="{5175E8CA-9DC3-40D4-BA3A-82D13092466A}" destId="{2CCCD4F7-0C7C-486A-BBB8-28189D0B1144}" srcOrd="0" destOrd="0" parTransId="{47C7A9CC-4B15-4FEF-830A-57B93B2628FE}" sibTransId="{BB6D0198-D44D-4598-A4F2-846AC2ED37FF}"/>
    <dgm:cxn modelId="{BD3BC237-9266-4438-8E5C-63685BBC0809}" srcId="{D463A947-3A4E-4EF7-803E-14FE78519E86}" destId="{FAE7E14C-69D0-42EE-8C72-CE3922AF5D61}" srcOrd="0" destOrd="0" parTransId="{AECE4138-AAAC-4D17-981B-BD887C6D9470}" sibTransId="{3DF79C66-A406-4515-97D2-1AE2CF71A10E}"/>
    <dgm:cxn modelId="{EF1A8E3D-7BBE-4860-8469-224DA57FCBB5}" type="presOf" srcId="{958B0ECA-D9E4-4F9A-9626-449BD506623C}" destId="{DA9DB5EB-B9D0-4654-BBFF-6E87B88FC996}" srcOrd="0" destOrd="2" presId="urn:microsoft.com/office/officeart/2018/2/layout/IconVerticalSolidList"/>
    <dgm:cxn modelId="{9D7E575B-DE9A-452F-886F-E68F8D691E99}" srcId="{D463A947-3A4E-4EF7-803E-14FE78519E86}" destId="{25BCFF04-3FB4-4DD7-AA32-85033B6D581F}" srcOrd="2" destOrd="0" parTransId="{12F6B1D5-1BBD-4BE0-8FDA-EEFD752B82C4}" sibTransId="{A350B5CD-5C37-4714-A0A0-1E0032D7E168}"/>
    <dgm:cxn modelId="{34ED2E6E-F43B-4616-B83F-0217724D2A66}" srcId="{5175E8CA-9DC3-40D4-BA3A-82D13092466A}" destId="{958B0ECA-D9E4-4F9A-9626-449BD506623C}" srcOrd="2" destOrd="0" parTransId="{16C4D147-58A8-4604-83A8-416FC76BD16F}" sibTransId="{FC22FE09-154D-4E19-A5E7-F57F96C36936}"/>
    <dgm:cxn modelId="{F2B4AC52-50C2-419C-838A-8C9FF116DFF6}" type="presOf" srcId="{15AD8121-7806-4530-A3D9-767F84B2EB99}" destId="{A4B75086-3EC2-4054-A834-0DE678DED4CB}" srcOrd="0" destOrd="0" presId="urn:microsoft.com/office/officeart/2018/2/layout/IconVerticalSolidList"/>
    <dgm:cxn modelId="{9B9E447E-B40E-4E5B-B513-2DADE42DD395}" srcId="{D463A947-3A4E-4EF7-803E-14FE78519E86}" destId="{15AD8121-7806-4530-A3D9-767F84B2EB99}" srcOrd="4" destOrd="0" parTransId="{E9C1E032-FDAD-44C0-8A44-3B9C5AB4BAF3}" sibTransId="{4B0368E7-23F9-44A9-86E2-720CC41DE642}"/>
    <dgm:cxn modelId="{8D3AA885-9508-43D9-B516-9D5FAE8CC4A9}" srcId="{D463A947-3A4E-4EF7-803E-14FE78519E86}" destId="{5175E8CA-9DC3-40D4-BA3A-82D13092466A}" srcOrd="1" destOrd="0" parTransId="{9E218026-4006-4D5B-83F1-ED83A064C6E7}" sibTransId="{4A474E74-7080-438C-AC5E-F0AEB398C3EE}"/>
    <dgm:cxn modelId="{18AF9E8D-090F-43B4-BB92-26C1BAFDCF1F}" srcId="{D463A947-3A4E-4EF7-803E-14FE78519E86}" destId="{41304CBD-9A4A-45BB-B3EC-A904C1A9C622}" srcOrd="3" destOrd="0" parTransId="{3B012AA4-8A68-418B-929A-CE15C704156D}" sibTransId="{38F520D4-8A8B-416E-AD9F-18F066AF06B5}"/>
    <dgm:cxn modelId="{5E8EDA95-5625-4912-B7D2-348BC88326C0}" type="presOf" srcId="{D463A947-3A4E-4EF7-803E-14FE78519E86}" destId="{6834A608-D1CD-490D-99E1-F38AB8BC072E}" srcOrd="0" destOrd="0" presId="urn:microsoft.com/office/officeart/2018/2/layout/IconVerticalSolidList"/>
    <dgm:cxn modelId="{F01D309D-471F-4C92-8ABD-15AA1E07A62B}" type="presOf" srcId="{25BCFF04-3FB4-4DD7-AA32-85033B6D581F}" destId="{BAB828D3-2D3C-443E-A2C3-BE1C70781BF4}" srcOrd="0" destOrd="0" presId="urn:microsoft.com/office/officeart/2018/2/layout/IconVerticalSolidList"/>
    <dgm:cxn modelId="{7BB1BEA1-442E-4E7F-B1CD-41FA17D6A856}" type="presOf" srcId="{FAE7E14C-69D0-42EE-8C72-CE3922AF5D61}" destId="{3E424845-9B26-45B0-91A2-4B2D177619D9}" srcOrd="0" destOrd="0" presId="urn:microsoft.com/office/officeart/2018/2/layout/IconVerticalSolidList"/>
    <dgm:cxn modelId="{0D0F9FC4-C115-4B6D-9553-C1C460F086AC}" type="presOf" srcId="{5175E8CA-9DC3-40D4-BA3A-82D13092466A}" destId="{ECB951F7-CA5E-4089-809B-A4FFCA424BF2}" srcOrd="0" destOrd="0" presId="urn:microsoft.com/office/officeart/2018/2/layout/IconVerticalSolidList"/>
    <dgm:cxn modelId="{71E61ECE-6405-4357-859F-7F31E3BD4587}" type="presOf" srcId="{41304CBD-9A4A-45BB-B3EC-A904C1A9C622}" destId="{E2D43958-EC08-4E5F-ADD3-91AC18E7A056}" srcOrd="0" destOrd="0" presId="urn:microsoft.com/office/officeart/2018/2/layout/IconVerticalSolidList"/>
    <dgm:cxn modelId="{BC0C09E4-5FDE-458F-8D97-67CCE549485C}" type="presOf" srcId="{2CCCD4F7-0C7C-486A-BBB8-28189D0B1144}" destId="{DA9DB5EB-B9D0-4654-BBFF-6E87B88FC996}" srcOrd="0" destOrd="0" presId="urn:microsoft.com/office/officeart/2018/2/layout/IconVerticalSolidList"/>
    <dgm:cxn modelId="{327B1DF8-0911-460B-9402-ABA63A52C78E}" type="presOf" srcId="{825C66A3-0797-4EF8-9B51-D17502F8C79F}" destId="{DA9DB5EB-B9D0-4654-BBFF-6E87B88FC996}" srcOrd="0" destOrd="1" presId="urn:microsoft.com/office/officeart/2018/2/layout/IconVerticalSolidList"/>
    <dgm:cxn modelId="{24434B54-C232-406B-BE56-EB518415441A}" type="presParOf" srcId="{6834A608-D1CD-490D-99E1-F38AB8BC072E}" destId="{157AA788-9A42-4792-A282-B3763F0D061C}" srcOrd="0" destOrd="0" presId="urn:microsoft.com/office/officeart/2018/2/layout/IconVerticalSolidList"/>
    <dgm:cxn modelId="{A95D8A23-7E69-41A3-B2BA-52A10E1A4A8E}" type="presParOf" srcId="{157AA788-9A42-4792-A282-B3763F0D061C}" destId="{63AFE37F-40AB-4C8D-A6B4-B4FBE0B069AE}" srcOrd="0" destOrd="0" presId="urn:microsoft.com/office/officeart/2018/2/layout/IconVerticalSolidList"/>
    <dgm:cxn modelId="{1C1640D1-0E04-4FCE-9949-124844D4AD6D}" type="presParOf" srcId="{157AA788-9A42-4792-A282-B3763F0D061C}" destId="{5395AB8E-E0CA-47B4-BD7D-2ED2ADD587B7}" srcOrd="1" destOrd="0" presId="urn:microsoft.com/office/officeart/2018/2/layout/IconVerticalSolidList"/>
    <dgm:cxn modelId="{800AA91B-FEF1-4462-A823-D76905FA1A1A}" type="presParOf" srcId="{157AA788-9A42-4792-A282-B3763F0D061C}" destId="{FBABC779-AA88-46F4-9640-42385331E0FC}" srcOrd="2" destOrd="0" presId="urn:microsoft.com/office/officeart/2018/2/layout/IconVerticalSolidList"/>
    <dgm:cxn modelId="{D8BB08BD-075F-40D3-B53A-D0DA4477C931}" type="presParOf" srcId="{157AA788-9A42-4792-A282-B3763F0D061C}" destId="{3E424845-9B26-45B0-91A2-4B2D177619D9}" srcOrd="3" destOrd="0" presId="urn:microsoft.com/office/officeart/2018/2/layout/IconVerticalSolidList"/>
    <dgm:cxn modelId="{FA8878BB-7B3C-464A-85D9-F7668056BCF9}" type="presParOf" srcId="{6834A608-D1CD-490D-99E1-F38AB8BC072E}" destId="{63B79BCA-7F7F-4DFF-A8D4-57A1EB496751}" srcOrd="1" destOrd="0" presId="urn:microsoft.com/office/officeart/2018/2/layout/IconVerticalSolidList"/>
    <dgm:cxn modelId="{04DD19C1-F2E0-4793-8405-0AD133D1AD91}" type="presParOf" srcId="{6834A608-D1CD-490D-99E1-F38AB8BC072E}" destId="{B3D12912-74F2-4D42-B184-30C68377EB5E}" srcOrd="2" destOrd="0" presId="urn:microsoft.com/office/officeart/2018/2/layout/IconVerticalSolidList"/>
    <dgm:cxn modelId="{2FF4D813-F463-4865-A5FE-AD6161B66B12}" type="presParOf" srcId="{B3D12912-74F2-4D42-B184-30C68377EB5E}" destId="{6B65ADF4-4E8C-451D-ACCE-B6DD05EC84C4}" srcOrd="0" destOrd="0" presId="urn:microsoft.com/office/officeart/2018/2/layout/IconVerticalSolidList"/>
    <dgm:cxn modelId="{AA262CAB-5E93-4948-B222-5D25FC391324}" type="presParOf" srcId="{B3D12912-74F2-4D42-B184-30C68377EB5E}" destId="{BF11AA6E-7BA6-4BA8-A2E0-55DE04782343}" srcOrd="1" destOrd="0" presId="urn:microsoft.com/office/officeart/2018/2/layout/IconVerticalSolidList"/>
    <dgm:cxn modelId="{13DC7D05-B7E9-457D-9F05-0949AB3C2AB8}" type="presParOf" srcId="{B3D12912-74F2-4D42-B184-30C68377EB5E}" destId="{D6FE2DAF-BBA6-41E0-A6BF-398FC705283E}" srcOrd="2" destOrd="0" presId="urn:microsoft.com/office/officeart/2018/2/layout/IconVerticalSolidList"/>
    <dgm:cxn modelId="{377AAFDA-AC79-4BDC-956F-A27A44734A42}" type="presParOf" srcId="{B3D12912-74F2-4D42-B184-30C68377EB5E}" destId="{ECB951F7-CA5E-4089-809B-A4FFCA424BF2}" srcOrd="3" destOrd="0" presId="urn:microsoft.com/office/officeart/2018/2/layout/IconVerticalSolidList"/>
    <dgm:cxn modelId="{C3EAAD97-E65C-4544-9196-B5D5253F21D8}" type="presParOf" srcId="{B3D12912-74F2-4D42-B184-30C68377EB5E}" destId="{DA9DB5EB-B9D0-4654-BBFF-6E87B88FC996}" srcOrd="4" destOrd="0" presId="urn:microsoft.com/office/officeart/2018/2/layout/IconVerticalSolidList"/>
    <dgm:cxn modelId="{16CC3E40-62F7-461D-AAC5-0F47C077CD0C}" type="presParOf" srcId="{6834A608-D1CD-490D-99E1-F38AB8BC072E}" destId="{B2E8A072-90AB-416E-A32A-A07B0B149739}" srcOrd="3" destOrd="0" presId="urn:microsoft.com/office/officeart/2018/2/layout/IconVerticalSolidList"/>
    <dgm:cxn modelId="{8693AEE6-0FAF-4E8B-9696-98E88575098E}" type="presParOf" srcId="{6834A608-D1CD-490D-99E1-F38AB8BC072E}" destId="{C5E451AC-1AC1-4DB1-8E2C-874DCA20B194}" srcOrd="4" destOrd="0" presId="urn:microsoft.com/office/officeart/2018/2/layout/IconVerticalSolidList"/>
    <dgm:cxn modelId="{4E71FDBA-EE81-4A44-A699-911D106ADCE9}" type="presParOf" srcId="{C5E451AC-1AC1-4DB1-8E2C-874DCA20B194}" destId="{51ABC48A-8E06-46D7-A099-39F99004A4E4}" srcOrd="0" destOrd="0" presId="urn:microsoft.com/office/officeart/2018/2/layout/IconVerticalSolidList"/>
    <dgm:cxn modelId="{F56949DC-505B-4A61-BA4D-3DC98A5D29AD}" type="presParOf" srcId="{C5E451AC-1AC1-4DB1-8E2C-874DCA20B194}" destId="{487261E7-B405-493F-B868-00906CE3A731}" srcOrd="1" destOrd="0" presId="urn:microsoft.com/office/officeart/2018/2/layout/IconVerticalSolidList"/>
    <dgm:cxn modelId="{F5659367-2B56-450B-B0F5-171D04DE7295}" type="presParOf" srcId="{C5E451AC-1AC1-4DB1-8E2C-874DCA20B194}" destId="{CCF32FEF-4DC0-4DE2-8E74-EF731E126263}" srcOrd="2" destOrd="0" presId="urn:microsoft.com/office/officeart/2018/2/layout/IconVerticalSolidList"/>
    <dgm:cxn modelId="{40A9E708-DDB5-4C15-8EB1-15F7784EF7F7}" type="presParOf" srcId="{C5E451AC-1AC1-4DB1-8E2C-874DCA20B194}" destId="{BAB828D3-2D3C-443E-A2C3-BE1C70781BF4}" srcOrd="3" destOrd="0" presId="urn:microsoft.com/office/officeart/2018/2/layout/IconVerticalSolidList"/>
    <dgm:cxn modelId="{CECB6BDF-6972-4506-9071-BD2CAB188F7D}" type="presParOf" srcId="{6834A608-D1CD-490D-99E1-F38AB8BC072E}" destId="{45592C4D-441A-47D6-8887-0A3BA27029C8}" srcOrd="5" destOrd="0" presId="urn:microsoft.com/office/officeart/2018/2/layout/IconVerticalSolidList"/>
    <dgm:cxn modelId="{FB3A1B35-1CE3-45C6-8AEE-37C54FB992AC}" type="presParOf" srcId="{6834A608-D1CD-490D-99E1-F38AB8BC072E}" destId="{E173B245-9EB1-4D24-A264-2E83F1F44F30}" srcOrd="6" destOrd="0" presId="urn:microsoft.com/office/officeart/2018/2/layout/IconVerticalSolidList"/>
    <dgm:cxn modelId="{2B28F655-11D1-40B3-A4B0-708582D8A76D}" type="presParOf" srcId="{E173B245-9EB1-4D24-A264-2E83F1F44F30}" destId="{1C74E81C-2834-4E8C-8B54-C4D6BF07214C}" srcOrd="0" destOrd="0" presId="urn:microsoft.com/office/officeart/2018/2/layout/IconVerticalSolidList"/>
    <dgm:cxn modelId="{9C464614-A545-4FB3-A90E-AAA5DBD80F25}" type="presParOf" srcId="{E173B245-9EB1-4D24-A264-2E83F1F44F30}" destId="{E06B660C-2807-4CB8-B3C6-2DA48840AB01}" srcOrd="1" destOrd="0" presId="urn:microsoft.com/office/officeart/2018/2/layout/IconVerticalSolidList"/>
    <dgm:cxn modelId="{FFEE3CEE-B89F-4C4D-A1A6-15859C13DAD4}" type="presParOf" srcId="{E173B245-9EB1-4D24-A264-2E83F1F44F30}" destId="{426C4D63-B801-4C91-AC9A-ED74507C4FA0}" srcOrd="2" destOrd="0" presId="urn:microsoft.com/office/officeart/2018/2/layout/IconVerticalSolidList"/>
    <dgm:cxn modelId="{0583CFB8-6DAD-4BCB-AE23-84CB2C259293}" type="presParOf" srcId="{E173B245-9EB1-4D24-A264-2E83F1F44F30}" destId="{E2D43958-EC08-4E5F-ADD3-91AC18E7A056}" srcOrd="3" destOrd="0" presId="urn:microsoft.com/office/officeart/2018/2/layout/IconVerticalSolidList"/>
    <dgm:cxn modelId="{3B0ADE81-53E7-4494-A249-E9C379F3FE92}" type="presParOf" srcId="{6834A608-D1CD-490D-99E1-F38AB8BC072E}" destId="{17716670-81B8-4FF6-84C4-CC8DBD57F473}" srcOrd="7" destOrd="0" presId="urn:microsoft.com/office/officeart/2018/2/layout/IconVerticalSolidList"/>
    <dgm:cxn modelId="{812C7C4B-D92F-493F-9838-B1C566FF914B}" type="presParOf" srcId="{6834A608-D1CD-490D-99E1-F38AB8BC072E}" destId="{5E7A7759-7BA6-42B7-8634-8032307E9347}" srcOrd="8" destOrd="0" presId="urn:microsoft.com/office/officeart/2018/2/layout/IconVerticalSolidList"/>
    <dgm:cxn modelId="{C0151E34-415A-4BF5-8BDF-2C37473DA196}" type="presParOf" srcId="{5E7A7759-7BA6-42B7-8634-8032307E9347}" destId="{3615DA63-DF02-40BC-B40E-CC85CEB69369}" srcOrd="0" destOrd="0" presId="urn:microsoft.com/office/officeart/2018/2/layout/IconVerticalSolidList"/>
    <dgm:cxn modelId="{B69B4375-971F-4CFD-867F-6592E0C5C766}" type="presParOf" srcId="{5E7A7759-7BA6-42B7-8634-8032307E9347}" destId="{3A8804A3-3A68-4B7D-A20A-6CCEDF1312F0}" srcOrd="1" destOrd="0" presId="urn:microsoft.com/office/officeart/2018/2/layout/IconVerticalSolidList"/>
    <dgm:cxn modelId="{8E0222D6-0981-45E8-98AE-5B38E21A6645}" type="presParOf" srcId="{5E7A7759-7BA6-42B7-8634-8032307E9347}" destId="{D7B6D6E5-CF7D-4BD1-8129-A48D998DC054}" srcOrd="2" destOrd="0" presId="urn:microsoft.com/office/officeart/2018/2/layout/IconVerticalSolidList"/>
    <dgm:cxn modelId="{16FABB9A-7B69-4EA0-ADD8-60AAB74A0016}" type="presParOf" srcId="{5E7A7759-7BA6-42B7-8634-8032307E9347}" destId="{A4B75086-3EC2-4054-A834-0DE678DED4C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E67847E-2824-427E-8591-720397BFA418}"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CBFDCC7-79B9-4837-8820-34FF2E31145A}">
      <dgm:prSet/>
      <dgm:spPr/>
      <dgm:t>
        <a:bodyPr/>
        <a:lstStyle/>
        <a:p>
          <a:r>
            <a:rPr lang="en-US" b="1" dirty="0">
              <a:solidFill>
                <a:schemeClr val="tx1"/>
              </a:solidFill>
            </a:rPr>
            <a:t>Initial applications</a:t>
          </a:r>
        </a:p>
      </dgm:t>
    </dgm:pt>
    <dgm:pt modelId="{A4CA77A0-D1EF-428C-8D2C-E2D48C08AB5D}" type="parTrans" cxnId="{519D2378-8DB6-4F59-A111-E820211F3689}">
      <dgm:prSet/>
      <dgm:spPr/>
      <dgm:t>
        <a:bodyPr/>
        <a:lstStyle/>
        <a:p>
          <a:endParaRPr lang="en-US"/>
        </a:p>
      </dgm:t>
    </dgm:pt>
    <dgm:pt modelId="{D0507DD7-5573-41A9-98B4-D30AF1B54209}" type="sibTrans" cxnId="{519D2378-8DB6-4F59-A111-E820211F3689}">
      <dgm:prSet/>
      <dgm:spPr/>
      <dgm:t>
        <a:bodyPr/>
        <a:lstStyle/>
        <a:p>
          <a:endParaRPr lang="en-US"/>
        </a:p>
      </dgm:t>
    </dgm:pt>
    <dgm:pt modelId="{F4626015-75D5-4FC1-898C-0FF783D51F64}">
      <dgm:prSet/>
      <dgm:spPr/>
      <dgm:t>
        <a:bodyPr/>
        <a:lstStyle/>
        <a:p>
          <a:r>
            <a:rPr lang="en-US" b="1" dirty="0">
              <a:solidFill>
                <a:schemeClr val="tx1"/>
              </a:solidFill>
            </a:rPr>
            <a:t>Modifications to already approved research</a:t>
          </a:r>
        </a:p>
      </dgm:t>
    </dgm:pt>
    <dgm:pt modelId="{7157CD35-4B1E-47FB-A9EB-6AB91F612A55}" type="parTrans" cxnId="{3E807C58-C01D-4E75-9C38-2904917E6394}">
      <dgm:prSet/>
      <dgm:spPr/>
      <dgm:t>
        <a:bodyPr/>
        <a:lstStyle/>
        <a:p>
          <a:endParaRPr lang="en-US"/>
        </a:p>
      </dgm:t>
    </dgm:pt>
    <dgm:pt modelId="{A642FD91-505C-48E4-A1B4-C36F28DD0A31}" type="sibTrans" cxnId="{3E807C58-C01D-4E75-9C38-2904917E6394}">
      <dgm:prSet/>
      <dgm:spPr/>
      <dgm:t>
        <a:bodyPr/>
        <a:lstStyle/>
        <a:p>
          <a:endParaRPr lang="en-US"/>
        </a:p>
      </dgm:t>
    </dgm:pt>
    <dgm:pt modelId="{A3943DCD-37CA-4BE4-8212-2FCE79D9FAE7}">
      <dgm:prSet/>
      <dgm:spPr/>
      <dgm:t>
        <a:bodyPr/>
        <a:lstStyle/>
        <a:p>
          <a:r>
            <a:rPr lang="en-US" b="1" dirty="0">
              <a:solidFill>
                <a:schemeClr val="tx1"/>
              </a:solidFill>
            </a:rPr>
            <a:t>Continuing Reviews</a:t>
          </a:r>
        </a:p>
      </dgm:t>
    </dgm:pt>
    <dgm:pt modelId="{5E478781-71FB-441F-AAA7-A710EA25EE9B}" type="parTrans" cxnId="{70CDEFCE-3140-4CB3-A6E3-13736621442A}">
      <dgm:prSet/>
      <dgm:spPr/>
      <dgm:t>
        <a:bodyPr/>
        <a:lstStyle/>
        <a:p>
          <a:endParaRPr lang="en-US"/>
        </a:p>
      </dgm:t>
    </dgm:pt>
    <dgm:pt modelId="{69A72537-819E-49E3-AE92-55E71CF3AF19}" type="sibTrans" cxnId="{70CDEFCE-3140-4CB3-A6E3-13736621442A}">
      <dgm:prSet/>
      <dgm:spPr/>
      <dgm:t>
        <a:bodyPr/>
        <a:lstStyle/>
        <a:p>
          <a:endParaRPr lang="en-US"/>
        </a:p>
      </dgm:t>
    </dgm:pt>
    <dgm:pt modelId="{7D112775-8215-4041-A019-CC1AD1AEDEA3}">
      <dgm:prSet/>
      <dgm:spPr/>
      <dgm:t>
        <a:bodyPr/>
        <a:lstStyle/>
        <a:p>
          <a:r>
            <a:rPr lang="en-US" b="1" dirty="0">
              <a:solidFill>
                <a:schemeClr val="tx1"/>
              </a:solidFill>
            </a:rPr>
            <a:t>Reportable New Information</a:t>
          </a:r>
        </a:p>
      </dgm:t>
    </dgm:pt>
    <dgm:pt modelId="{2644AEB3-FD62-4A83-8BDC-0AF8E1527C5B}" type="parTrans" cxnId="{9BB708BA-A665-4190-AF98-7780EC092AB9}">
      <dgm:prSet/>
      <dgm:spPr/>
      <dgm:t>
        <a:bodyPr/>
        <a:lstStyle/>
        <a:p>
          <a:endParaRPr lang="en-US"/>
        </a:p>
      </dgm:t>
    </dgm:pt>
    <dgm:pt modelId="{542BC282-E061-448C-9041-68E953413949}" type="sibTrans" cxnId="{9BB708BA-A665-4190-AF98-7780EC092AB9}">
      <dgm:prSet/>
      <dgm:spPr/>
      <dgm:t>
        <a:bodyPr/>
        <a:lstStyle/>
        <a:p>
          <a:endParaRPr lang="en-US"/>
        </a:p>
      </dgm:t>
    </dgm:pt>
    <dgm:pt modelId="{79AD37A1-109C-4F23-AC80-4DB2000C8A3A}">
      <dgm:prSet/>
      <dgm:spPr/>
      <dgm:t>
        <a:bodyPr/>
        <a:lstStyle/>
        <a:p>
          <a:r>
            <a:rPr lang="en-US" b="1" dirty="0">
              <a:solidFill>
                <a:schemeClr val="tx1"/>
              </a:solidFill>
            </a:rPr>
            <a:t>Responses to any of the above where protocol had previously been conditionally approved or deferred</a:t>
          </a:r>
        </a:p>
      </dgm:t>
    </dgm:pt>
    <dgm:pt modelId="{D68F4487-2468-432C-883D-32C1E53816F8}" type="parTrans" cxnId="{B2798921-4783-47AA-B6B6-91FBFDFF5F34}">
      <dgm:prSet/>
      <dgm:spPr/>
      <dgm:t>
        <a:bodyPr/>
        <a:lstStyle/>
        <a:p>
          <a:endParaRPr lang="en-US"/>
        </a:p>
      </dgm:t>
    </dgm:pt>
    <dgm:pt modelId="{226A79D2-1B3C-4038-BE0D-874E0C7C0B12}" type="sibTrans" cxnId="{B2798921-4783-47AA-B6B6-91FBFDFF5F34}">
      <dgm:prSet/>
      <dgm:spPr/>
      <dgm:t>
        <a:bodyPr/>
        <a:lstStyle/>
        <a:p>
          <a:endParaRPr lang="en-US"/>
        </a:p>
      </dgm:t>
    </dgm:pt>
    <dgm:pt modelId="{ADCE0459-B22F-4692-B943-ABA105DEC1E7}">
      <dgm:prSet/>
      <dgm:spPr/>
      <dgm:t>
        <a:bodyPr/>
        <a:lstStyle/>
        <a:p>
          <a:r>
            <a:rPr lang="en-US" b="1" dirty="0">
              <a:solidFill>
                <a:schemeClr val="tx1"/>
              </a:solidFill>
            </a:rPr>
            <a:t>Other: Suspensions, terminations, HUDs</a:t>
          </a:r>
        </a:p>
      </dgm:t>
    </dgm:pt>
    <dgm:pt modelId="{A7E42866-B80E-45CD-9EB1-90D89A3A76F5}" type="parTrans" cxnId="{362C8D35-DCEA-421A-AA87-407044847A59}">
      <dgm:prSet/>
      <dgm:spPr/>
      <dgm:t>
        <a:bodyPr/>
        <a:lstStyle/>
        <a:p>
          <a:endParaRPr lang="en-US"/>
        </a:p>
      </dgm:t>
    </dgm:pt>
    <dgm:pt modelId="{6A2DC925-0B9F-467A-9ECF-D44D54D14597}" type="sibTrans" cxnId="{362C8D35-DCEA-421A-AA87-407044847A59}">
      <dgm:prSet/>
      <dgm:spPr/>
      <dgm:t>
        <a:bodyPr/>
        <a:lstStyle/>
        <a:p>
          <a:endParaRPr lang="en-US"/>
        </a:p>
      </dgm:t>
    </dgm:pt>
    <dgm:pt modelId="{EF1434D6-8B7B-4EE3-8C9C-5D1068E1ADA2}" type="pres">
      <dgm:prSet presAssocID="{AE67847E-2824-427E-8591-720397BFA418}" presName="diagram" presStyleCnt="0">
        <dgm:presLayoutVars>
          <dgm:dir/>
          <dgm:resizeHandles val="exact"/>
        </dgm:presLayoutVars>
      </dgm:prSet>
      <dgm:spPr/>
    </dgm:pt>
    <dgm:pt modelId="{3BB0A509-76E9-4A6D-B134-6D37E4BB5A89}" type="pres">
      <dgm:prSet presAssocID="{1CBFDCC7-79B9-4837-8820-34FF2E31145A}" presName="node" presStyleLbl="node1" presStyleIdx="0" presStyleCnt="6">
        <dgm:presLayoutVars>
          <dgm:bulletEnabled val="1"/>
        </dgm:presLayoutVars>
      </dgm:prSet>
      <dgm:spPr/>
    </dgm:pt>
    <dgm:pt modelId="{A0A91B15-9768-44C0-B147-19EB85E2FC23}" type="pres">
      <dgm:prSet presAssocID="{D0507DD7-5573-41A9-98B4-D30AF1B54209}" presName="sibTrans" presStyleCnt="0"/>
      <dgm:spPr/>
    </dgm:pt>
    <dgm:pt modelId="{62BE55C0-A396-4557-A054-DCFCAD3C86D8}" type="pres">
      <dgm:prSet presAssocID="{F4626015-75D5-4FC1-898C-0FF783D51F64}" presName="node" presStyleLbl="node1" presStyleIdx="1" presStyleCnt="6">
        <dgm:presLayoutVars>
          <dgm:bulletEnabled val="1"/>
        </dgm:presLayoutVars>
      </dgm:prSet>
      <dgm:spPr/>
    </dgm:pt>
    <dgm:pt modelId="{9BC0592F-9D64-408C-8E9D-2D7C8ED292D2}" type="pres">
      <dgm:prSet presAssocID="{A642FD91-505C-48E4-A1B4-C36F28DD0A31}" presName="sibTrans" presStyleCnt="0"/>
      <dgm:spPr/>
    </dgm:pt>
    <dgm:pt modelId="{EF64944F-D822-46AC-948E-CA30451D57EE}" type="pres">
      <dgm:prSet presAssocID="{A3943DCD-37CA-4BE4-8212-2FCE79D9FAE7}" presName="node" presStyleLbl="node1" presStyleIdx="2" presStyleCnt="6">
        <dgm:presLayoutVars>
          <dgm:bulletEnabled val="1"/>
        </dgm:presLayoutVars>
      </dgm:prSet>
      <dgm:spPr/>
    </dgm:pt>
    <dgm:pt modelId="{EF86FF4F-5143-4E2F-9FDD-17C6881884C5}" type="pres">
      <dgm:prSet presAssocID="{69A72537-819E-49E3-AE92-55E71CF3AF19}" presName="sibTrans" presStyleCnt="0"/>
      <dgm:spPr/>
    </dgm:pt>
    <dgm:pt modelId="{5AF2B39D-8912-4BC2-BE86-2C4A06380D44}" type="pres">
      <dgm:prSet presAssocID="{7D112775-8215-4041-A019-CC1AD1AEDEA3}" presName="node" presStyleLbl="node1" presStyleIdx="3" presStyleCnt="6">
        <dgm:presLayoutVars>
          <dgm:bulletEnabled val="1"/>
        </dgm:presLayoutVars>
      </dgm:prSet>
      <dgm:spPr/>
    </dgm:pt>
    <dgm:pt modelId="{88AC43C7-9192-4832-99B9-83294F32CC70}" type="pres">
      <dgm:prSet presAssocID="{542BC282-E061-448C-9041-68E953413949}" presName="sibTrans" presStyleCnt="0"/>
      <dgm:spPr/>
    </dgm:pt>
    <dgm:pt modelId="{D93B4F14-9847-4AF6-8519-99186F439231}" type="pres">
      <dgm:prSet presAssocID="{79AD37A1-109C-4F23-AC80-4DB2000C8A3A}" presName="node" presStyleLbl="node1" presStyleIdx="4" presStyleCnt="6">
        <dgm:presLayoutVars>
          <dgm:bulletEnabled val="1"/>
        </dgm:presLayoutVars>
      </dgm:prSet>
      <dgm:spPr/>
    </dgm:pt>
    <dgm:pt modelId="{91085169-4DE8-491B-8362-8F55277B3504}" type="pres">
      <dgm:prSet presAssocID="{226A79D2-1B3C-4038-BE0D-874E0C7C0B12}" presName="sibTrans" presStyleCnt="0"/>
      <dgm:spPr/>
    </dgm:pt>
    <dgm:pt modelId="{7FF2C232-5427-4126-9EDA-2463C43E8B65}" type="pres">
      <dgm:prSet presAssocID="{ADCE0459-B22F-4692-B943-ABA105DEC1E7}" presName="node" presStyleLbl="node1" presStyleIdx="5" presStyleCnt="6">
        <dgm:presLayoutVars>
          <dgm:bulletEnabled val="1"/>
        </dgm:presLayoutVars>
      </dgm:prSet>
      <dgm:spPr/>
    </dgm:pt>
  </dgm:ptLst>
  <dgm:cxnLst>
    <dgm:cxn modelId="{958DD312-DFAF-4B63-BCD4-6B317F4A1EA5}" type="presOf" srcId="{7D112775-8215-4041-A019-CC1AD1AEDEA3}" destId="{5AF2B39D-8912-4BC2-BE86-2C4A06380D44}" srcOrd="0" destOrd="0" presId="urn:microsoft.com/office/officeart/2005/8/layout/default"/>
    <dgm:cxn modelId="{AEEE5F1E-4D37-4985-8D3C-53E1ADB61B7A}" type="presOf" srcId="{F4626015-75D5-4FC1-898C-0FF783D51F64}" destId="{62BE55C0-A396-4557-A054-DCFCAD3C86D8}" srcOrd="0" destOrd="0" presId="urn:microsoft.com/office/officeart/2005/8/layout/default"/>
    <dgm:cxn modelId="{B2798921-4783-47AA-B6B6-91FBFDFF5F34}" srcId="{AE67847E-2824-427E-8591-720397BFA418}" destId="{79AD37A1-109C-4F23-AC80-4DB2000C8A3A}" srcOrd="4" destOrd="0" parTransId="{D68F4487-2468-432C-883D-32C1E53816F8}" sibTransId="{226A79D2-1B3C-4038-BE0D-874E0C7C0B12}"/>
    <dgm:cxn modelId="{81980435-4D17-4CBA-AAE6-BF3F1BC97C46}" type="presOf" srcId="{A3943DCD-37CA-4BE4-8212-2FCE79D9FAE7}" destId="{EF64944F-D822-46AC-948E-CA30451D57EE}" srcOrd="0" destOrd="0" presId="urn:microsoft.com/office/officeart/2005/8/layout/default"/>
    <dgm:cxn modelId="{362C8D35-DCEA-421A-AA87-407044847A59}" srcId="{AE67847E-2824-427E-8591-720397BFA418}" destId="{ADCE0459-B22F-4692-B943-ABA105DEC1E7}" srcOrd="5" destOrd="0" parTransId="{A7E42866-B80E-45CD-9EB1-90D89A3A76F5}" sibTransId="{6A2DC925-0B9F-467A-9ECF-D44D54D14597}"/>
    <dgm:cxn modelId="{ABC33F47-1385-4FE0-9252-99B19C3AAC12}" type="presOf" srcId="{AE67847E-2824-427E-8591-720397BFA418}" destId="{EF1434D6-8B7B-4EE3-8C9C-5D1068E1ADA2}" srcOrd="0" destOrd="0" presId="urn:microsoft.com/office/officeart/2005/8/layout/default"/>
    <dgm:cxn modelId="{C26AAE55-A8C5-437F-9A2F-42DD1F12E9DC}" type="presOf" srcId="{79AD37A1-109C-4F23-AC80-4DB2000C8A3A}" destId="{D93B4F14-9847-4AF6-8519-99186F439231}" srcOrd="0" destOrd="0" presId="urn:microsoft.com/office/officeart/2005/8/layout/default"/>
    <dgm:cxn modelId="{519D2378-8DB6-4F59-A111-E820211F3689}" srcId="{AE67847E-2824-427E-8591-720397BFA418}" destId="{1CBFDCC7-79B9-4837-8820-34FF2E31145A}" srcOrd="0" destOrd="0" parTransId="{A4CA77A0-D1EF-428C-8D2C-E2D48C08AB5D}" sibTransId="{D0507DD7-5573-41A9-98B4-D30AF1B54209}"/>
    <dgm:cxn modelId="{3E807C58-C01D-4E75-9C38-2904917E6394}" srcId="{AE67847E-2824-427E-8591-720397BFA418}" destId="{F4626015-75D5-4FC1-898C-0FF783D51F64}" srcOrd="1" destOrd="0" parTransId="{7157CD35-4B1E-47FB-A9EB-6AB91F612A55}" sibTransId="{A642FD91-505C-48E4-A1B4-C36F28DD0A31}"/>
    <dgm:cxn modelId="{7A0DB78D-128B-4E1E-9ACC-C7D1A901093E}" type="presOf" srcId="{1CBFDCC7-79B9-4837-8820-34FF2E31145A}" destId="{3BB0A509-76E9-4A6D-B134-6D37E4BB5A89}" srcOrd="0" destOrd="0" presId="urn:microsoft.com/office/officeart/2005/8/layout/default"/>
    <dgm:cxn modelId="{8F1D0292-C1DB-467D-B243-E2148586B3D1}" type="presOf" srcId="{ADCE0459-B22F-4692-B943-ABA105DEC1E7}" destId="{7FF2C232-5427-4126-9EDA-2463C43E8B65}" srcOrd="0" destOrd="0" presId="urn:microsoft.com/office/officeart/2005/8/layout/default"/>
    <dgm:cxn modelId="{9BB708BA-A665-4190-AF98-7780EC092AB9}" srcId="{AE67847E-2824-427E-8591-720397BFA418}" destId="{7D112775-8215-4041-A019-CC1AD1AEDEA3}" srcOrd="3" destOrd="0" parTransId="{2644AEB3-FD62-4A83-8BDC-0AF8E1527C5B}" sibTransId="{542BC282-E061-448C-9041-68E953413949}"/>
    <dgm:cxn modelId="{70CDEFCE-3140-4CB3-A6E3-13736621442A}" srcId="{AE67847E-2824-427E-8591-720397BFA418}" destId="{A3943DCD-37CA-4BE4-8212-2FCE79D9FAE7}" srcOrd="2" destOrd="0" parTransId="{5E478781-71FB-441F-AAA7-A710EA25EE9B}" sibTransId="{69A72537-819E-49E3-AE92-55E71CF3AF19}"/>
    <dgm:cxn modelId="{DF8AD5D4-9317-4F36-8FD8-55E44B7B2CFE}" type="presParOf" srcId="{EF1434D6-8B7B-4EE3-8C9C-5D1068E1ADA2}" destId="{3BB0A509-76E9-4A6D-B134-6D37E4BB5A89}" srcOrd="0" destOrd="0" presId="urn:microsoft.com/office/officeart/2005/8/layout/default"/>
    <dgm:cxn modelId="{4BD039D2-2258-4BD0-A4C3-591020C15930}" type="presParOf" srcId="{EF1434D6-8B7B-4EE3-8C9C-5D1068E1ADA2}" destId="{A0A91B15-9768-44C0-B147-19EB85E2FC23}" srcOrd="1" destOrd="0" presId="urn:microsoft.com/office/officeart/2005/8/layout/default"/>
    <dgm:cxn modelId="{2ECD7B94-0ACE-45E5-BB36-AB0847D6C636}" type="presParOf" srcId="{EF1434D6-8B7B-4EE3-8C9C-5D1068E1ADA2}" destId="{62BE55C0-A396-4557-A054-DCFCAD3C86D8}" srcOrd="2" destOrd="0" presId="urn:microsoft.com/office/officeart/2005/8/layout/default"/>
    <dgm:cxn modelId="{D8ED03EF-E161-4F18-9610-60C4D38E8C87}" type="presParOf" srcId="{EF1434D6-8B7B-4EE3-8C9C-5D1068E1ADA2}" destId="{9BC0592F-9D64-408C-8E9D-2D7C8ED292D2}" srcOrd="3" destOrd="0" presId="urn:microsoft.com/office/officeart/2005/8/layout/default"/>
    <dgm:cxn modelId="{3FB4B7C3-DF9F-43EC-8366-763BFBAE2257}" type="presParOf" srcId="{EF1434D6-8B7B-4EE3-8C9C-5D1068E1ADA2}" destId="{EF64944F-D822-46AC-948E-CA30451D57EE}" srcOrd="4" destOrd="0" presId="urn:microsoft.com/office/officeart/2005/8/layout/default"/>
    <dgm:cxn modelId="{C4421C09-015F-41FA-B45A-DF46B230849B}" type="presParOf" srcId="{EF1434D6-8B7B-4EE3-8C9C-5D1068E1ADA2}" destId="{EF86FF4F-5143-4E2F-9FDD-17C6881884C5}" srcOrd="5" destOrd="0" presId="urn:microsoft.com/office/officeart/2005/8/layout/default"/>
    <dgm:cxn modelId="{E7DD51C9-35BC-4E4C-B39A-467AE7FF899A}" type="presParOf" srcId="{EF1434D6-8B7B-4EE3-8C9C-5D1068E1ADA2}" destId="{5AF2B39D-8912-4BC2-BE86-2C4A06380D44}" srcOrd="6" destOrd="0" presId="urn:microsoft.com/office/officeart/2005/8/layout/default"/>
    <dgm:cxn modelId="{C3B570FE-833D-4EB3-B850-29E8F2B91D63}" type="presParOf" srcId="{EF1434D6-8B7B-4EE3-8C9C-5D1068E1ADA2}" destId="{88AC43C7-9192-4832-99B9-83294F32CC70}" srcOrd="7" destOrd="0" presId="urn:microsoft.com/office/officeart/2005/8/layout/default"/>
    <dgm:cxn modelId="{4FDA3232-1263-4204-9A18-ADA16049E97F}" type="presParOf" srcId="{EF1434D6-8B7B-4EE3-8C9C-5D1068E1ADA2}" destId="{D93B4F14-9847-4AF6-8519-99186F439231}" srcOrd="8" destOrd="0" presId="urn:microsoft.com/office/officeart/2005/8/layout/default"/>
    <dgm:cxn modelId="{55D62E08-E440-4D73-A66B-63B447E9D147}" type="presParOf" srcId="{EF1434D6-8B7B-4EE3-8C9C-5D1068E1ADA2}" destId="{91085169-4DE8-491B-8362-8F55277B3504}" srcOrd="9" destOrd="0" presId="urn:microsoft.com/office/officeart/2005/8/layout/default"/>
    <dgm:cxn modelId="{778E29B3-8BF7-4F33-A362-0F33EB6FC6A6}" type="presParOf" srcId="{EF1434D6-8B7B-4EE3-8C9C-5D1068E1ADA2}" destId="{7FF2C232-5427-4126-9EDA-2463C43E8B6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3C15B52-32E0-4356-84FF-29371BCED24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411838F-959C-4569-8414-37F0D096F939}">
      <dgm:prSet/>
      <dgm:spPr/>
      <dgm:t>
        <a:bodyPr/>
        <a:lstStyle/>
        <a:p>
          <a:r>
            <a:rPr lang="en-US" b="1" dirty="0">
              <a:solidFill>
                <a:schemeClr val="tx1"/>
              </a:solidFill>
            </a:rPr>
            <a:t>Broad group of categories that represent important information that for IRB, but which does not fit into other submission types</a:t>
          </a:r>
        </a:p>
      </dgm:t>
    </dgm:pt>
    <dgm:pt modelId="{BAFBBCD2-6C6E-4E2B-8CEE-9BB43C2F2402}" type="parTrans" cxnId="{E8F3C355-619E-4C54-A295-DEE2614C4E26}">
      <dgm:prSet/>
      <dgm:spPr/>
      <dgm:t>
        <a:bodyPr/>
        <a:lstStyle/>
        <a:p>
          <a:endParaRPr lang="en-US"/>
        </a:p>
      </dgm:t>
    </dgm:pt>
    <dgm:pt modelId="{EB36F049-3D56-49E9-A3D4-2ABA7BF69AC0}" type="sibTrans" cxnId="{E8F3C355-619E-4C54-A295-DEE2614C4E26}">
      <dgm:prSet/>
      <dgm:spPr/>
      <dgm:t>
        <a:bodyPr/>
        <a:lstStyle/>
        <a:p>
          <a:endParaRPr lang="en-US"/>
        </a:p>
      </dgm:t>
    </dgm:pt>
    <dgm:pt modelId="{80400473-8067-4C9F-9342-FF05F9C9D20D}">
      <dgm:prSet/>
      <dgm:spPr/>
      <dgm:t>
        <a:bodyPr/>
        <a:lstStyle/>
        <a:p>
          <a:r>
            <a:rPr lang="en-US" b="1" dirty="0">
              <a:solidFill>
                <a:schemeClr val="tx1"/>
              </a:solidFill>
            </a:rPr>
            <a:t>Included are FYI-sort of items, but also timely reports related to topics such subject safety and research non-compliance</a:t>
          </a:r>
        </a:p>
      </dgm:t>
    </dgm:pt>
    <dgm:pt modelId="{F8DD0163-0B96-4B86-A982-89102A7613BC}" type="parTrans" cxnId="{11165383-3F92-41E3-BB0D-412A14CE7068}">
      <dgm:prSet/>
      <dgm:spPr/>
      <dgm:t>
        <a:bodyPr/>
        <a:lstStyle/>
        <a:p>
          <a:endParaRPr lang="en-US"/>
        </a:p>
      </dgm:t>
    </dgm:pt>
    <dgm:pt modelId="{CCC42908-C8FA-4B56-BFC5-5CB0196047CE}" type="sibTrans" cxnId="{11165383-3F92-41E3-BB0D-412A14CE7068}">
      <dgm:prSet/>
      <dgm:spPr/>
      <dgm:t>
        <a:bodyPr/>
        <a:lstStyle/>
        <a:p>
          <a:endParaRPr lang="en-US"/>
        </a:p>
      </dgm:t>
    </dgm:pt>
    <dgm:pt modelId="{A90D6652-F9C0-4089-AEC7-401BF3B0094D}">
      <dgm:prSet/>
      <dgm:spPr/>
      <dgm:t>
        <a:bodyPr/>
        <a:lstStyle/>
        <a:p>
          <a:r>
            <a:rPr lang="en-US" b="1" dirty="0">
              <a:solidFill>
                <a:schemeClr val="tx1"/>
              </a:solidFill>
            </a:rPr>
            <a:t>Worksheet: New Information (HRP-411) which describes actions that can be considered in response to submitted RNI</a:t>
          </a:r>
        </a:p>
      </dgm:t>
    </dgm:pt>
    <dgm:pt modelId="{609477F0-B8FF-44FB-81D5-2B9BCBB7E7B6}" type="parTrans" cxnId="{B802385D-2097-4D8D-8034-5AD4C9A01364}">
      <dgm:prSet/>
      <dgm:spPr/>
      <dgm:t>
        <a:bodyPr/>
        <a:lstStyle/>
        <a:p>
          <a:endParaRPr lang="en-US"/>
        </a:p>
      </dgm:t>
    </dgm:pt>
    <dgm:pt modelId="{03B89C45-8A39-42C6-BAF6-C5B1A7D53187}" type="sibTrans" cxnId="{B802385D-2097-4D8D-8034-5AD4C9A01364}">
      <dgm:prSet/>
      <dgm:spPr/>
      <dgm:t>
        <a:bodyPr/>
        <a:lstStyle/>
        <a:p>
          <a:endParaRPr lang="en-US"/>
        </a:p>
      </dgm:t>
    </dgm:pt>
    <dgm:pt modelId="{ABBE16CB-9A05-4434-B06E-8ADF96B99A77}">
      <dgm:prSet/>
      <dgm:spPr/>
      <dgm:t>
        <a:bodyPr/>
        <a:lstStyle/>
        <a:p>
          <a:endParaRPr lang="en-US" b="1" dirty="0"/>
        </a:p>
      </dgm:t>
    </dgm:pt>
    <dgm:pt modelId="{A707E8C2-E064-41D0-AB78-B538FA32D92F}" type="parTrans" cxnId="{68F56D17-733E-40C6-826E-7BC32CB976BB}">
      <dgm:prSet/>
      <dgm:spPr/>
      <dgm:t>
        <a:bodyPr/>
        <a:lstStyle/>
        <a:p>
          <a:endParaRPr lang="en-US"/>
        </a:p>
      </dgm:t>
    </dgm:pt>
    <dgm:pt modelId="{3FE25273-327E-446B-8996-0B8203158655}" type="sibTrans" cxnId="{68F56D17-733E-40C6-826E-7BC32CB976BB}">
      <dgm:prSet/>
      <dgm:spPr/>
      <dgm:t>
        <a:bodyPr/>
        <a:lstStyle/>
        <a:p>
          <a:endParaRPr lang="en-US"/>
        </a:p>
      </dgm:t>
    </dgm:pt>
    <dgm:pt modelId="{EEA978FB-D9F6-4C4B-850C-63548C954971}" type="pres">
      <dgm:prSet presAssocID="{83C15B52-32E0-4356-84FF-29371BCED24F}" presName="linear" presStyleCnt="0">
        <dgm:presLayoutVars>
          <dgm:animLvl val="lvl"/>
          <dgm:resizeHandles val="exact"/>
        </dgm:presLayoutVars>
      </dgm:prSet>
      <dgm:spPr/>
    </dgm:pt>
    <dgm:pt modelId="{591A2768-81D9-4AB1-9551-30041B692DF6}" type="pres">
      <dgm:prSet presAssocID="{3411838F-959C-4569-8414-37F0D096F939}" presName="parentText" presStyleLbl="node1" presStyleIdx="0" presStyleCnt="3">
        <dgm:presLayoutVars>
          <dgm:chMax val="0"/>
          <dgm:bulletEnabled val="1"/>
        </dgm:presLayoutVars>
      </dgm:prSet>
      <dgm:spPr/>
    </dgm:pt>
    <dgm:pt modelId="{B982B79F-C0D0-4ACF-BE81-CD4C03E1DAFD}" type="pres">
      <dgm:prSet presAssocID="{EB36F049-3D56-49E9-A3D4-2ABA7BF69AC0}" presName="spacer" presStyleCnt="0"/>
      <dgm:spPr/>
    </dgm:pt>
    <dgm:pt modelId="{D3A1E68D-BC5D-46C0-8CC9-3E438EB00107}" type="pres">
      <dgm:prSet presAssocID="{80400473-8067-4C9F-9342-FF05F9C9D20D}" presName="parentText" presStyleLbl="node1" presStyleIdx="1" presStyleCnt="3">
        <dgm:presLayoutVars>
          <dgm:chMax val="0"/>
          <dgm:bulletEnabled val="1"/>
        </dgm:presLayoutVars>
      </dgm:prSet>
      <dgm:spPr/>
    </dgm:pt>
    <dgm:pt modelId="{779118F1-6784-4422-92F8-70F15E1F2257}" type="pres">
      <dgm:prSet presAssocID="{CCC42908-C8FA-4B56-BFC5-5CB0196047CE}" presName="spacer" presStyleCnt="0"/>
      <dgm:spPr/>
    </dgm:pt>
    <dgm:pt modelId="{E845CD05-5DCE-4B5D-87B9-65E2CD289B9F}" type="pres">
      <dgm:prSet presAssocID="{A90D6652-F9C0-4089-AEC7-401BF3B0094D}" presName="parentText" presStyleLbl="node1" presStyleIdx="2" presStyleCnt="3" custLinFactNeighborX="-1294" custLinFactNeighborY="-3857">
        <dgm:presLayoutVars>
          <dgm:chMax val="0"/>
          <dgm:bulletEnabled val="1"/>
        </dgm:presLayoutVars>
      </dgm:prSet>
      <dgm:spPr/>
    </dgm:pt>
    <dgm:pt modelId="{230CBB01-3001-4EE1-8229-BBCDE9C0DB6C}" type="pres">
      <dgm:prSet presAssocID="{A90D6652-F9C0-4089-AEC7-401BF3B0094D}" presName="childText" presStyleLbl="revTx" presStyleIdx="0" presStyleCnt="1">
        <dgm:presLayoutVars>
          <dgm:bulletEnabled val="1"/>
        </dgm:presLayoutVars>
      </dgm:prSet>
      <dgm:spPr/>
    </dgm:pt>
  </dgm:ptLst>
  <dgm:cxnLst>
    <dgm:cxn modelId="{68F56D17-733E-40C6-826E-7BC32CB976BB}" srcId="{A90D6652-F9C0-4089-AEC7-401BF3B0094D}" destId="{ABBE16CB-9A05-4434-B06E-8ADF96B99A77}" srcOrd="0" destOrd="0" parTransId="{A707E8C2-E064-41D0-AB78-B538FA32D92F}" sibTransId="{3FE25273-327E-446B-8996-0B8203158655}"/>
    <dgm:cxn modelId="{B802385D-2097-4D8D-8034-5AD4C9A01364}" srcId="{83C15B52-32E0-4356-84FF-29371BCED24F}" destId="{A90D6652-F9C0-4089-AEC7-401BF3B0094D}" srcOrd="2" destOrd="0" parTransId="{609477F0-B8FF-44FB-81D5-2B9BCBB7E7B6}" sibTransId="{03B89C45-8A39-42C6-BAF6-C5B1A7D53187}"/>
    <dgm:cxn modelId="{E8F3C355-619E-4C54-A295-DEE2614C4E26}" srcId="{83C15B52-32E0-4356-84FF-29371BCED24F}" destId="{3411838F-959C-4569-8414-37F0D096F939}" srcOrd="0" destOrd="0" parTransId="{BAFBBCD2-6C6E-4E2B-8CEE-9BB43C2F2402}" sibTransId="{EB36F049-3D56-49E9-A3D4-2ABA7BF69AC0}"/>
    <dgm:cxn modelId="{A22E4B7B-7AD3-4336-BAF8-A527DDA937DD}" type="presOf" srcId="{3411838F-959C-4569-8414-37F0D096F939}" destId="{591A2768-81D9-4AB1-9551-30041B692DF6}" srcOrd="0" destOrd="0" presId="urn:microsoft.com/office/officeart/2005/8/layout/vList2"/>
    <dgm:cxn modelId="{11165383-3F92-41E3-BB0D-412A14CE7068}" srcId="{83C15B52-32E0-4356-84FF-29371BCED24F}" destId="{80400473-8067-4C9F-9342-FF05F9C9D20D}" srcOrd="1" destOrd="0" parTransId="{F8DD0163-0B96-4B86-A982-89102A7613BC}" sibTransId="{CCC42908-C8FA-4B56-BFC5-5CB0196047CE}"/>
    <dgm:cxn modelId="{F3251092-362C-4B24-BC8C-CF9AF976779F}" type="presOf" srcId="{80400473-8067-4C9F-9342-FF05F9C9D20D}" destId="{D3A1E68D-BC5D-46C0-8CC9-3E438EB00107}" srcOrd="0" destOrd="0" presId="urn:microsoft.com/office/officeart/2005/8/layout/vList2"/>
    <dgm:cxn modelId="{AC9824C4-7B10-4FDC-8C7B-722CF35E1490}" type="presOf" srcId="{ABBE16CB-9A05-4434-B06E-8ADF96B99A77}" destId="{230CBB01-3001-4EE1-8229-BBCDE9C0DB6C}" srcOrd="0" destOrd="0" presId="urn:microsoft.com/office/officeart/2005/8/layout/vList2"/>
    <dgm:cxn modelId="{56D303F0-689E-4B5A-B568-164FACF8295D}" type="presOf" srcId="{83C15B52-32E0-4356-84FF-29371BCED24F}" destId="{EEA978FB-D9F6-4C4B-850C-63548C954971}" srcOrd="0" destOrd="0" presId="urn:microsoft.com/office/officeart/2005/8/layout/vList2"/>
    <dgm:cxn modelId="{4FFB14F6-9A6D-42F5-98DF-95F7C56D51E8}" type="presOf" srcId="{A90D6652-F9C0-4089-AEC7-401BF3B0094D}" destId="{E845CD05-5DCE-4B5D-87B9-65E2CD289B9F}" srcOrd="0" destOrd="0" presId="urn:microsoft.com/office/officeart/2005/8/layout/vList2"/>
    <dgm:cxn modelId="{1BEC6DE8-6A2E-4132-B6BB-A12DBE6D83E1}" type="presParOf" srcId="{EEA978FB-D9F6-4C4B-850C-63548C954971}" destId="{591A2768-81D9-4AB1-9551-30041B692DF6}" srcOrd="0" destOrd="0" presId="urn:microsoft.com/office/officeart/2005/8/layout/vList2"/>
    <dgm:cxn modelId="{976628B4-EFF1-4005-9D67-7851644B1FE9}" type="presParOf" srcId="{EEA978FB-D9F6-4C4B-850C-63548C954971}" destId="{B982B79F-C0D0-4ACF-BE81-CD4C03E1DAFD}" srcOrd="1" destOrd="0" presId="urn:microsoft.com/office/officeart/2005/8/layout/vList2"/>
    <dgm:cxn modelId="{DF9D510B-5C8B-4770-848B-2F3EAA026301}" type="presParOf" srcId="{EEA978FB-D9F6-4C4B-850C-63548C954971}" destId="{D3A1E68D-BC5D-46C0-8CC9-3E438EB00107}" srcOrd="2" destOrd="0" presId="urn:microsoft.com/office/officeart/2005/8/layout/vList2"/>
    <dgm:cxn modelId="{BEC86028-632A-428F-AE7C-0E2F59ED6D0C}" type="presParOf" srcId="{EEA978FB-D9F6-4C4B-850C-63548C954971}" destId="{779118F1-6784-4422-92F8-70F15E1F2257}" srcOrd="3" destOrd="0" presId="urn:microsoft.com/office/officeart/2005/8/layout/vList2"/>
    <dgm:cxn modelId="{C1D1E8B7-CB4C-4299-A4FC-0C1D0F24613A}" type="presParOf" srcId="{EEA978FB-D9F6-4C4B-850C-63548C954971}" destId="{E845CD05-5DCE-4B5D-87B9-65E2CD289B9F}" srcOrd="4" destOrd="0" presId="urn:microsoft.com/office/officeart/2005/8/layout/vList2"/>
    <dgm:cxn modelId="{95DF201D-F655-456C-BE13-F701102A8DFD}" type="presParOf" srcId="{EEA978FB-D9F6-4C4B-850C-63548C954971}" destId="{230CBB01-3001-4EE1-8229-BBCDE9C0DB6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72E047A-1C97-445C-81E7-CECABB7622C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3E7C47B6-CFA6-4363-98DE-B99E8294650E}">
      <dgm:prSet/>
      <dgm:spPr/>
      <dgm:t>
        <a:bodyPr/>
        <a:lstStyle/>
        <a:p>
          <a:r>
            <a:rPr lang="en-US" b="1" dirty="0">
              <a:solidFill>
                <a:schemeClr val="tx1"/>
              </a:solidFill>
            </a:rPr>
            <a:t>Sponsors- specific criteria</a:t>
          </a:r>
        </a:p>
      </dgm:t>
    </dgm:pt>
    <dgm:pt modelId="{58325047-2080-4C5E-96A6-372AA0564EE7}" type="parTrans" cxnId="{E3CBC637-0445-4A3A-8CC7-EE1AAAC1C1EF}">
      <dgm:prSet/>
      <dgm:spPr/>
      <dgm:t>
        <a:bodyPr/>
        <a:lstStyle/>
        <a:p>
          <a:endParaRPr lang="en-US"/>
        </a:p>
      </dgm:t>
    </dgm:pt>
    <dgm:pt modelId="{2B298452-EC5F-42F8-8CEB-1F874A10C579}" type="sibTrans" cxnId="{E3CBC637-0445-4A3A-8CC7-EE1AAAC1C1EF}">
      <dgm:prSet/>
      <dgm:spPr/>
      <dgm:t>
        <a:bodyPr/>
        <a:lstStyle/>
        <a:p>
          <a:endParaRPr lang="en-US"/>
        </a:p>
      </dgm:t>
    </dgm:pt>
    <dgm:pt modelId="{596EB0B2-6332-4CF3-9B88-D350973919EB}">
      <dgm:prSet/>
      <dgm:spPr/>
      <dgm:t>
        <a:bodyPr/>
        <a:lstStyle/>
        <a:p>
          <a:r>
            <a:rPr lang="en-US" b="1" dirty="0">
              <a:solidFill>
                <a:schemeClr val="tx1"/>
              </a:solidFill>
            </a:rPr>
            <a:t>Drugs or devices</a:t>
          </a:r>
        </a:p>
      </dgm:t>
    </dgm:pt>
    <dgm:pt modelId="{367DBCF6-872A-4A3B-ABE3-DB74346A136A}" type="parTrans" cxnId="{562C3FB2-6FDE-4A40-A511-E644F649E3CC}">
      <dgm:prSet/>
      <dgm:spPr/>
      <dgm:t>
        <a:bodyPr/>
        <a:lstStyle/>
        <a:p>
          <a:endParaRPr lang="en-US"/>
        </a:p>
      </dgm:t>
    </dgm:pt>
    <dgm:pt modelId="{FE6E8786-5AB1-41F1-9959-9B9835EB719D}" type="sibTrans" cxnId="{562C3FB2-6FDE-4A40-A511-E644F649E3CC}">
      <dgm:prSet/>
      <dgm:spPr/>
      <dgm:t>
        <a:bodyPr/>
        <a:lstStyle/>
        <a:p>
          <a:endParaRPr lang="en-US"/>
        </a:p>
      </dgm:t>
    </dgm:pt>
    <dgm:pt modelId="{7874BCE0-09E5-4BF7-B692-6DCF1366A5AC}">
      <dgm:prSet/>
      <dgm:spPr/>
      <dgm:t>
        <a:bodyPr/>
        <a:lstStyle/>
        <a:p>
          <a:r>
            <a:rPr lang="en-US" b="1" dirty="0">
              <a:solidFill>
                <a:schemeClr val="tx1"/>
              </a:solidFill>
            </a:rPr>
            <a:t>Emergency Use</a:t>
          </a:r>
        </a:p>
      </dgm:t>
    </dgm:pt>
    <dgm:pt modelId="{5112823C-F387-4DE3-9425-FAB4E0409570}" type="parTrans" cxnId="{6E78C441-C3DF-41F5-B5B9-8536D3B7C728}">
      <dgm:prSet/>
      <dgm:spPr/>
      <dgm:t>
        <a:bodyPr/>
        <a:lstStyle/>
        <a:p>
          <a:endParaRPr lang="en-US"/>
        </a:p>
      </dgm:t>
    </dgm:pt>
    <dgm:pt modelId="{BA1772D1-934F-45E9-A875-96DA8C451231}" type="sibTrans" cxnId="{6E78C441-C3DF-41F5-B5B9-8536D3B7C728}">
      <dgm:prSet/>
      <dgm:spPr/>
      <dgm:t>
        <a:bodyPr/>
        <a:lstStyle/>
        <a:p>
          <a:endParaRPr lang="en-US"/>
        </a:p>
      </dgm:t>
    </dgm:pt>
    <dgm:pt modelId="{94246E4E-910F-4806-BBDF-6EBB74CA90D1}">
      <dgm:prSet/>
      <dgm:spPr/>
      <dgm:t>
        <a:bodyPr/>
        <a:lstStyle/>
        <a:p>
          <a:r>
            <a:rPr lang="en-US" b="1" dirty="0">
              <a:solidFill>
                <a:schemeClr val="tx1"/>
              </a:solidFill>
            </a:rPr>
            <a:t>HUD</a:t>
          </a:r>
        </a:p>
      </dgm:t>
    </dgm:pt>
    <dgm:pt modelId="{032AD205-10B7-42F8-A3EC-842BC2441D36}" type="parTrans" cxnId="{AFCCEC39-8563-4116-A285-E95590F857B1}">
      <dgm:prSet/>
      <dgm:spPr/>
      <dgm:t>
        <a:bodyPr/>
        <a:lstStyle/>
        <a:p>
          <a:endParaRPr lang="en-US"/>
        </a:p>
      </dgm:t>
    </dgm:pt>
    <dgm:pt modelId="{41281F72-A185-4B59-BA42-907039D16CA4}" type="sibTrans" cxnId="{AFCCEC39-8563-4116-A285-E95590F857B1}">
      <dgm:prSet/>
      <dgm:spPr/>
      <dgm:t>
        <a:bodyPr/>
        <a:lstStyle/>
        <a:p>
          <a:endParaRPr lang="en-US"/>
        </a:p>
      </dgm:t>
    </dgm:pt>
    <dgm:pt modelId="{D72529F5-7DEB-4FB8-B0E2-37B98DFC05D4}">
      <dgm:prSet/>
      <dgm:spPr/>
      <dgm:t>
        <a:bodyPr/>
        <a:lstStyle/>
        <a:p>
          <a:r>
            <a:rPr lang="en-US" b="1" dirty="0">
              <a:solidFill>
                <a:schemeClr val="tx1"/>
              </a:solidFill>
            </a:rPr>
            <a:t>Compassionate or Expanded Access</a:t>
          </a:r>
        </a:p>
      </dgm:t>
    </dgm:pt>
    <dgm:pt modelId="{87B5C8FA-0CCE-4D50-8BD7-5C4C5A3658E9}" type="parTrans" cxnId="{998BE2E9-5A0E-4635-B277-A03883CC2B7C}">
      <dgm:prSet/>
      <dgm:spPr/>
      <dgm:t>
        <a:bodyPr/>
        <a:lstStyle/>
        <a:p>
          <a:endParaRPr lang="en-US"/>
        </a:p>
      </dgm:t>
    </dgm:pt>
    <dgm:pt modelId="{E89CD28A-2184-4F08-B25B-8232A88B5941}" type="sibTrans" cxnId="{998BE2E9-5A0E-4635-B277-A03883CC2B7C}">
      <dgm:prSet/>
      <dgm:spPr/>
      <dgm:t>
        <a:bodyPr/>
        <a:lstStyle/>
        <a:p>
          <a:endParaRPr lang="en-US"/>
        </a:p>
      </dgm:t>
    </dgm:pt>
    <dgm:pt modelId="{53A6FA28-2EDD-4F03-8CF3-DBD144BCAAA4}">
      <dgm:prSet/>
      <dgm:spPr/>
      <dgm:t>
        <a:bodyPr/>
        <a:lstStyle/>
        <a:p>
          <a:r>
            <a:rPr lang="en-US" b="1" dirty="0">
              <a:solidFill>
                <a:schemeClr val="tx1"/>
              </a:solidFill>
            </a:rPr>
            <a:t>Vulnerable Populations</a:t>
          </a:r>
        </a:p>
      </dgm:t>
    </dgm:pt>
    <dgm:pt modelId="{7263ADEC-43B2-48C1-BBAA-42DB3D4D7B6C}" type="parTrans" cxnId="{9BC21AC2-5F28-469C-A4C4-9CAA27D21E3A}">
      <dgm:prSet/>
      <dgm:spPr/>
      <dgm:t>
        <a:bodyPr/>
        <a:lstStyle/>
        <a:p>
          <a:endParaRPr lang="en-US"/>
        </a:p>
      </dgm:t>
    </dgm:pt>
    <dgm:pt modelId="{F26C65E5-E6C9-489E-8F32-00283CDD481F}" type="sibTrans" cxnId="{9BC21AC2-5F28-469C-A4C4-9CAA27D21E3A}">
      <dgm:prSet/>
      <dgm:spPr/>
      <dgm:t>
        <a:bodyPr/>
        <a:lstStyle/>
        <a:p>
          <a:endParaRPr lang="en-US"/>
        </a:p>
      </dgm:t>
    </dgm:pt>
    <dgm:pt modelId="{985B2E1F-1020-4F9E-9C7B-9CEF58DD0761}" type="pres">
      <dgm:prSet presAssocID="{172E047A-1C97-445C-81E7-CECABB7622C0}" presName="linear" presStyleCnt="0">
        <dgm:presLayoutVars>
          <dgm:animLvl val="lvl"/>
          <dgm:resizeHandles val="exact"/>
        </dgm:presLayoutVars>
      </dgm:prSet>
      <dgm:spPr/>
    </dgm:pt>
    <dgm:pt modelId="{C09F77C9-21F6-45CF-8A07-0E2CD0133603}" type="pres">
      <dgm:prSet presAssocID="{3E7C47B6-CFA6-4363-98DE-B99E8294650E}" presName="parentText" presStyleLbl="node1" presStyleIdx="0" presStyleCnt="6" custLinFactNeighborX="108" custLinFactNeighborY="57959">
        <dgm:presLayoutVars>
          <dgm:chMax val="0"/>
          <dgm:bulletEnabled val="1"/>
        </dgm:presLayoutVars>
      </dgm:prSet>
      <dgm:spPr/>
    </dgm:pt>
    <dgm:pt modelId="{E86C0871-87C8-40BF-9D8B-EF75BBF7401C}" type="pres">
      <dgm:prSet presAssocID="{2B298452-EC5F-42F8-8CEB-1F874A10C579}" presName="spacer" presStyleCnt="0"/>
      <dgm:spPr/>
    </dgm:pt>
    <dgm:pt modelId="{63D1DE90-3C27-42A8-9F7A-AAC2B7594F50}" type="pres">
      <dgm:prSet presAssocID="{596EB0B2-6332-4CF3-9B88-D350973919EB}" presName="parentText" presStyleLbl="node1" presStyleIdx="1" presStyleCnt="6">
        <dgm:presLayoutVars>
          <dgm:chMax val="0"/>
          <dgm:bulletEnabled val="1"/>
        </dgm:presLayoutVars>
      </dgm:prSet>
      <dgm:spPr/>
    </dgm:pt>
    <dgm:pt modelId="{0C56E507-A654-4A40-8E3B-264E2514408A}" type="pres">
      <dgm:prSet presAssocID="{FE6E8786-5AB1-41F1-9959-9B9835EB719D}" presName="spacer" presStyleCnt="0"/>
      <dgm:spPr/>
    </dgm:pt>
    <dgm:pt modelId="{B229A739-F1D6-4EE4-9B27-5D961AE0FA72}" type="pres">
      <dgm:prSet presAssocID="{7874BCE0-09E5-4BF7-B692-6DCF1366A5AC}" presName="parentText" presStyleLbl="node1" presStyleIdx="2" presStyleCnt="6">
        <dgm:presLayoutVars>
          <dgm:chMax val="0"/>
          <dgm:bulletEnabled val="1"/>
        </dgm:presLayoutVars>
      </dgm:prSet>
      <dgm:spPr/>
    </dgm:pt>
    <dgm:pt modelId="{43CD5E0E-5777-4B69-81CD-F75A81B1BA41}" type="pres">
      <dgm:prSet presAssocID="{BA1772D1-934F-45E9-A875-96DA8C451231}" presName="spacer" presStyleCnt="0"/>
      <dgm:spPr/>
    </dgm:pt>
    <dgm:pt modelId="{8C9B1709-0256-4413-8161-9A0C6C3D0F29}" type="pres">
      <dgm:prSet presAssocID="{94246E4E-910F-4806-BBDF-6EBB74CA90D1}" presName="parentText" presStyleLbl="node1" presStyleIdx="3" presStyleCnt="6">
        <dgm:presLayoutVars>
          <dgm:chMax val="0"/>
          <dgm:bulletEnabled val="1"/>
        </dgm:presLayoutVars>
      </dgm:prSet>
      <dgm:spPr/>
    </dgm:pt>
    <dgm:pt modelId="{35242E61-DC59-4C94-9163-D73F5E5C02CD}" type="pres">
      <dgm:prSet presAssocID="{41281F72-A185-4B59-BA42-907039D16CA4}" presName="spacer" presStyleCnt="0"/>
      <dgm:spPr/>
    </dgm:pt>
    <dgm:pt modelId="{9C77C6CC-F0BD-4F50-9D34-68DB5FE71278}" type="pres">
      <dgm:prSet presAssocID="{D72529F5-7DEB-4FB8-B0E2-37B98DFC05D4}" presName="parentText" presStyleLbl="node1" presStyleIdx="4" presStyleCnt="6">
        <dgm:presLayoutVars>
          <dgm:chMax val="0"/>
          <dgm:bulletEnabled val="1"/>
        </dgm:presLayoutVars>
      </dgm:prSet>
      <dgm:spPr/>
    </dgm:pt>
    <dgm:pt modelId="{C408B60D-4117-40D8-9F5A-7CFAED93BF90}" type="pres">
      <dgm:prSet presAssocID="{E89CD28A-2184-4F08-B25B-8232A88B5941}" presName="spacer" presStyleCnt="0"/>
      <dgm:spPr/>
    </dgm:pt>
    <dgm:pt modelId="{8771C929-FC7A-4B94-8AE8-0BB63FC69CC8}" type="pres">
      <dgm:prSet presAssocID="{53A6FA28-2EDD-4F03-8CF3-DBD144BCAAA4}" presName="parentText" presStyleLbl="node1" presStyleIdx="5" presStyleCnt="6">
        <dgm:presLayoutVars>
          <dgm:chMax val="0"/>
          <dgm:bulletEnabled val="1"/>
        </dgm:presLayoutVars>
      </dgm:prSet>
      <dgm:spPr/>
    </dgm:pt>
  </dgm:ptLst>
  <dgm:cxnLst>
    <dgm:cxn modelId="{CE691E2F-695B-430A-879E-79124303BA49}" type="presOf" srcId="{3E7C47B6-CFA6-4363-98DE-B99E8294650E}" destId="{C09F77C9-21F6-45CF-8A07-0E2CD0133603}" srcOrd="0" destOrd="0" presId="urn:microsoft.com/office/officeart/2005/8/layout/vList2"/>
    <dgm:cxn modelId="{E3CBC637-0445-4A3A-8CC7-EE1AAAC1C1EF}" srcId="{172E047A-1C97-445C-81E7-CECABB7622C0}" destId="{3E7C47B6-CFA6-4363-98DE-B99E8294650E}" srcOrd="0" destOrd="0" parTransId="{58325047-2080-4C5E-96A6-372AA0564EE7}" sibTransId="{2B298452-EC5F-42F8-8CEB-1F874A10C579}"/>
    <dgm:cxn modelId="{AFCCEC39-8563-4116-A285-E95590F857B1}" srcId="{172E047A-1C97-445C-81E7-CECABB7622C0}" destId="{94246E4E-910F-4806-BBDF-6EBB74CA90D1}" srcOrd="3" destOrd="0" parTransId="{032AD205-10B7-42F8-A3EC-842BC2441D36}" sibTransId="{41281F72-A185-4B59-BA42-907039D16CA4}"/>
    <dgm:cxn modelId="{6E78C441-C3DF-41F5-B5B9-8536D3B7C728}" srcId="{172E047A-1C97-445C-81E7-CECABB7622C0}" destId="{7874BCE0-09E5-4BF7-B692-6DCF1366A5AC}" srcOrd="2" destOrd="0" parTransId="{5112823C-F387-4DE3-9425-FAB4E0409570}" sibTransId="{BA1772D1-934F-45E9-A875-96DA8C451231}"/>
    <dgm:cxn modelId="{3E7FB76D-E94C-4EF6-A7BA-253B774BACCC}" type="presOf" srcId="{7874BCE0-09E5-4BF7-B692-6DCF1366A5AC}" destId="{B229A739-F1D6-4EE4-9B27-5D961AE0FA72}" srcOrd="0" destOrd="0" presId="urn:microsoft.com/office/officeart/2005/8/layout/vList2"/>
    <dgm:cxn modelId="{DD5C9F57-10DB-472A-9859-7CF48CB08729}" type="presOf" srcId="{596EB0B2-6332-4CF3-9B88-D350973919EB}" destId="{63D1DE90-3C27-42A8-9F7A-AAC2B7594F50}" srcOrd="0" destOrd="0" presId="urn:microsoft.com/office/officeart/2005/8/layout/vList2"/>
    <dgm:cxn modelId="{562C3FB2-6FDE-4A40-A511-E644F649E3CC}" srcId="{172E047A-1C97-445C-81E7-CECABB7622C0}" destId="{596EB0B2-6332-4CF3-9B88-D350973919EB}" srcOrd="1" destOrd="0" parTransId="{367DBCF6-872A-4A3B-ABE3-DB74346A136A}" sibTransId="{FE6E8786-5AB1-41F1-9959-9B9835EB719D}"/>
    <dgm:cxn modelId="{9BC21AC2-5F28-469C-A4C4-9CAA27D21E3A}" srcId="{172E047A-1C97-445C-81E7-CECABB7622C0}" destId="{53A6FA28-2EDD-4F03-8CF3-DBD144BCAAA4}" srcOrd="5" destOrd="0" parTransId="{7263ADEC-43B2-48C1-BBAA-42DB3D4D7B6C}" sibTransId="{F26C65E5-E6C9-489E-8F32-00283CDD481F}"/>
    <dgm:cxn modelId="{EF7489C3-01F0-491E-BAE3-2B591EA6D1C3}" type="presOf" srcId="{D72529F5-7DEB-4FB8-B0E2-37B98DFC05D4}" destId="{9C77C6CC-F0BD-4F50-9D34-68DB5FE71278}" srcOrd="0" destOrd="0" presId="urn:microsoft.com/office/officeart/2005/8/layout/vList2"/>
    <dgm:cxn modelId="{05CF4BC5-7EDB-4990-8798-2B30D399E339}" type="presOf" srcId="{53A6FA28-2EDD-4F03-8CF3-DBD144BCAAA4}" destId="{8771C929-FC7A-4B94-8AE8-0BB63FC69CC8}" srcOrd="0" destOrd="0" presId="urn:microsoft.com/office/officeart/2005/8/layout/vList2"/>
    <dgm:cxn modelId="{A7ABB2CD-2A74-4BEB-91E5-910214F35E9E}" type="presOf" srcId="{94246E4E-910F-4806-BBDF-6EBB74CA90D1}" destId="{8C9B1709-0256-4413-8161-9A0C6C3D0F29}" srcOrd="0" destOrd="0" presId="urn:microsoft.com/office/officeart/2005/8/layout/vList2"/>
    <dgm:cxn modelId="{CB66DFE0-A4A2-4DBC-8467-87A9389F54D8}" type="presOf" srcId="{172E047A-1C97-445C-81E7-CECABB7622C0}" destId="{985B2E1F-1020-4F9E-9C7B-9CEF58DD0761}" srcOrd="0" destOrd="0" presId="urn:microsoft.com/office/officeart/2005/8/layout/vList2"/>
    <dgm:cxn modelId="{998BE2E9-5A0E-4635-B277-A03883CC2B7C}" srcId="{172E047A-1C97-445C-81E7-CECABB7622C0}" destId="{D72529F5-7DEB-4FB8-B0E2-37B98DFC05D4}" srcOrd="4" destOrd="0" parTransId="{87B5C8FA-0CCE-4D50-8BD7-5C4C5A3658E9}" sibTransId="{E89CD28A-2184-4F08-B25B-8232A88B5941}"/>
    <dgm:cxn modelId="{53234E3B-33E3-4351-A41A-4605CF3C123A}" type="presParOf" srcId="{985B2E1F-1020-4F9E-9C7B-9CEF58DD0761}" destId="{C09F77C9-21F6-45CF-8A07-0E2CD0133603}" srcOrd="0" destOrd="0" presId="urn:microsoft.com/office/officeart/2005/8/layout/vList2"/>
    <dgm:cxn modelId="{1431180C-24AF-4EDF-80B0-0026E7454187}" type="presParOf" srcId="{985B2E1F-1020-4F9E-9C7B-9CEF58DD0761}" destId="{E86C0871-87C8-40BF-9D8B-EF75BBF7401C}" srcOrd="1" destOrd="0" presId="urn:microsoft.com/office/officeart/2005/8/layout/vList2"/>
    <dgm:cxn modelId="{EB29A1F0-F605-4328-972C-D06A7889C386}" type="presParOf" srcId="{985B2E1F-1020-4F9E-9C7B-9CEF58DD0761}" destId="{63D1DE90-3C27-42A8-9F7A-AAC2B7594F50}" srcOrd="2" destOrd="0" presId="urn:microsoft.com/office/officeart/2005/8/layout/vList2"/>
    <dgm:cxn modelId="{4EA8D052-3CD2-4946-8429-5E5072341C64}" type="presParOf" srcId="{985B2E1F-1020-4F9E-9C7B-9CEF58DD0761}" destId="{0C56E507-A654-4A40-8E3B-264E2514408A}" srcOrd="3" destOrd="0" presId="urn:microsoft.com/office/officeart/2005/8/layout/vList2"/>
    <dgm:cxn modelId="{A17B5107-5691-4A60-94DE-46BB3F16D2E7}" type="presParOf" srcId="{985B2E1F-1020-4F9E-9C7B-9CEF58DD0761}" destId="{B229A739-F1D6-4EE4-9B27-5D961AE0FA72}" srcOrd="4" destOrd="0" presId="urn:microsoft.com/office/officeart/2005/8/layout/vList2"/>
    <dgm:cxn modelId="{DC3929A5-6029-451D-8144-09FEC81443DC}" type="presParOf" srcId="{985B2E1F-1020-4F9E-9C7B-9CEF58DD0761}" destId="{43CD5E0E-5777-4B69-81CD-F75A81B1BA41}" srcOrd="5" destOrd="0" presId="urn:microsoft.com/office/officeart/2005/8/layout/vList2"/>
    <dgm:cxn modelId="{63C98ADD-EFC7-4B91-9A46-26BE26679D68}" type="presParOf" srcId="{985B2E1F-1020-4F9E-9C7B-9CEF58DD0761}" destId="{8C9B1709-0256-4413-8161-9A0C6C3D0F29}" srcOrd="6" destOrd="0" presId="urn:microsoft.com/office/officeart/2005/8/layout/vList2"/>
    <dgm:cxn modelId="{AE4E3F81-B6A4-4B23-BD6A-D08C506F170F}" type="presParOf" srcId="{985B2E1F-1020-4F9E-9C7B-9CEF58DD0761}" destId="{35242E61-DC59-4C94-9163-D73F5E5C02CD}" srcOrd="7" destOrd="0" presId="urn:microsoft.com/office/officeart/2005/8/layout/vList2"/>
    <dgm:cxn modelId="{1A794B92-F0AF-4CD9-82BD-89ED9B76BAC0}" type="presParOf" srcId="{985B2E1F-1020-4F9E-9C7B-9CEF58DD0761}" destId="{9C77C6CC-F0BD-4F50-9D34-68DB5FE71278}" srcOrd="8" destOrd="0" presId="urn:microsoft.com/office/officeart/2005/8/layout/vList2"/>
    <dgm:cxn modelId="{FF52AA07-21C9-4459-96CE-1FCEF3A1F3E3}" type="presParOf" srcId="{985B2E1F-1020-4F9E-9C7B-9CEF58DD0761}" destId="{C408B60D-4117-40D8-9F5A-7CFAED93BF90}" srcOrd="9" destOrd="0" presId="urn:microsoft.com/office/officeart/2005/8/layout/vList2"/>
    <dgm:cxn modelId="{EC1E8ED5-5644-4CD0-83A3-EC66991D4ECA}" type="presParOf" srcId="{985B2E1F-1020-4F9E-9C7B-9CEF58DD0761}" destId="{8771C929-FC7A-4B94-8AE8-0BB63FC69CC8}"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F84FAF6-EDC3-43E2-B008-D04F8E2E3CA6}"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E4980F6A-85E4-461C-AC57-92006F1EC32E}">
      <dgm:prSet custT="1"/>
      <dgm:spPr/>
      <dgm:t>
        <a:bodyPr/>
        <a:lstStyle/>
        <a:p>
          <a:r>
            <a:rPr lang="en-US" sz="3600" b="1" dirty="0">
              <a:solidFill>
                <a:schemeClr val="tx1"/>
              </a:solidFill>
            </a:rPr>
            <a:t>Worksheet: Emergency Use Drugs and Biologics (HRP-451)</a:t>
          </a:r>
        </a:p>
      </dgm:t>
    </dgm:pt>
    <dgm:pt modelId="{7E2DE1D3-4D9C-473B-8C77-5177CBD0B9E1}" type="parTrans" cxnId="{7DCD9010-49E7-4A1E-AEB0-AA3881C066F3}">
      <dgm:prSet/>
      <dgm:spPr/>
      <dgm:t>
        <a:bodyPr/>
        <a:lstStyle/>
        <a:p>
          <a:endParaRPr lang="en-US"/>
        </a:p>
      </dgm:t>
    </dgm:pt>
    <dgm:pt modelId="{0260E8EE-26F6-4A27-BE06-0BDEB785B9EA}" type="sibTrans" cxnId="{7DCD9010-49E7-4A1E-AEB0-AA3881C066F3}">
      <dgm:prSet/>
      <dgm:spPr/>
      <dgm:t>
        <a:bodyPr/>
        <a:lstStyle/>
        <a:p>
          <a:endParaRPr lang="en-US"/>
        </a:p>
      </dgm:t>
    </dgm:pt>
    <dgm:pt modelId="{0C553FF9-7856-4276-ADEE-FA393603CD25}">
      <dgm:prSet custT="1"/>
      <dgm:spPr/>
      <dgm:t>
        <a:bodyPr/>
        <a:lstStyle/>
        <a:p>
          <a:r>
            <a:rPr lang="en-US" sz="3600" b="1" dirty="0">
              <a:solidFill>
                <a:schemeClr val="tx1"/>
              </a:solidFill>
            </a:rPr>
            <a:t>Worksheet: Emergency Use Devices (HRP-452) </a:t>
          </a:r>
        </a:p>
      </dgm:t>
    </dgm:pt>
    <dgm:pt modelId="{C8C94B66-5388-45AE-A220-A60085786DF4}" type="parTrans" cxnId="{70D0083E-5C00-4098-94CE-EE93A19F2F90}">
      <dgm:prSet/>
      <dgm:spPr/>
      <dgm:t>
        <a:bodyPr/>
        <a:lstStyle/>
        <a:p>
          <a:endParaRPr lang="en-US"/>
        </a:p>
      </dgm:t>
    </dgm:pt>
    <dgm:pt modelId="{099BDEFA-AD56-4484-BC8E-E10AF9C536DF}" type="sibTrans" cxnId="{70D0083E-5C00-4098-94CE-EE93A19F2F90}">
      <dgm:prSet/>
      <dgm:spPr/>
      <dgm:t>
        <a:bodyPr/>
        <a:lstStyle/>
        <a:p>
          <a:endParaRPr lang="en-US"/>
        </a:p>
      </dgm:t>
    </dgm:pt>
    <dgm:pt modelId="{F0A08D07-4AF4-4BFB-99D2-E4E13B740492}" type="pres">
      <dgm:prSet presAssocID="{8F84FAF6-EDC3-43E2-B008-D04F8E2E3CA6}" presName="linear" presStyleCnt="0">
        <dgm:presLayoutVars>
          <dgm:animLvl val="lvl"/>
          <dgm:resizeHandles val="exact"/>
        </dgm:presLayoutVars>
      </dgm:prSet>
      <dgm:spPr/>
    </dgm:pt>
    <dgm:pt modelId="{87FF97D8-4445-4054-BF4C-024A079D33C0}" type="pres">
      <dgm:prSet presAssocID="{E4980F6A-85E4-461C-AC57-92006F1EC32E}" presName="parentText" presStyleLbl="node1" presStyleIdx="0" presStyleCnt="2">
        <dgm:presLayoutVars>
          <dgm:chMax val="0"/>
          <dgm:bulletEnabled val="1"/>
        </dgm:presLayoutVars>
      </dgm:prSet>
      <dgm:spPr/>
    </dgm:pt>
    <dgm:pt modelId="{C3055D83-1BDE-47B2-B704-932414890D88}" type="pres">
      <dgm:prSet presAssocID="{0260E8EE-26F6-4A27-BE06-0BDEB785B9EA}" presName="spacer" presStyleCnt="0"/>
      <dgm:spPr/>
    </dgm:pt>
    <dgm:pt modelId="{0E6BAE01-01C9-4ACF-A5CD-0013A39FDA67}" type="pres">
      <dgm:prSet presAssocID="{0C553FF9-7856-4276-ADEE-FA393603CD25}" presName="parentText" presStyleLbl="node1" presStyleIdx="1" presStyleCnt="2">
        <dgm:presLayoutVars>
          <dgm:chMax val="0"/>
          <dgm:bulletEnabled val="1"/>
        </dgm:presLayoutVars>
      </dgm:prSet>
      <dgm:spPr/>
    </dgm:pt>
  </dgm:ptLst>
  <dgm:cxnLst>
    <dgm:cxn modelId="{AAEF1E03-45AE-4887-B8AE-420BB7959B92}" type="presOf" srcId="{8F84FAF6-EDC3-43E2-B008-D04F8E2E3CA6}" destId="{F0A08D07-4AF4-4BFB-99D2-E4E13B740492}" srcOrd="0" destOrd="0" presId="urn:microsoft.com/office/officeart/2005/8/layout/vList2"/>
    <dgm:cxn modelId="{7DCD9010-49E7-4A1E-AEB0-AA3881C066F3}" srcId="{8F84FAF6-EDC3-43E2-B008-D04F8E2E3CA6}" destId="{E4980F6A-85E4-461C-AC57-92006F1EC32E}" srcOrd="0" destOrd="0" parTransId="{7E2DE1D3-4D9C-473B-8C77-5177CBD0B9E1}" sibTransId="{0260E8EE-26F6-4A27-BE06-0BDEB785B9EA}"/>
    <dgm:cxn modelId="{70D0083E-5C00-4098-94CE-EE93A19F2F90}" srcId="{8F84FAF6-EDC3-43E2-B008-D04F8E2E3CA6}" destId="{0C553FF9-7856-4276-ADEE-FA393603CD25}" srcOrd="1" destOrd="0" parTransId="{C8C94B66-5388-45AE-A220-A60085786DF4}" sibTransId="{099BDEFA-AD56-4484-BC8E-E10AF9C536DF}"/>
    <dgm:cxn modelId="{A2777795-00FC-4F49-8010-FD549594DC06}" type="presOf" srcId="{E4980F6A-85E4-461C-AC57-92006F1EC32E}" destId="{87FF97D8-4445-4054-BF4C-024A079D33C0}" srcOrd="0" destOrd="0" presId="urn:microsoft.com/office/officeart/2005/8/layout/vList2"/>
    <dgm:cxn modelId="{527918EB-9A44-4328-8F18-DA558EB479B8}" type="presOf" srcId="{0C553FF9-7856-4276-ADEE-FA393603CD25}" destId="{0E6BAE01-01C9-4ACF-A5CD-0013A39FDA67}" srcOrd="0" destOrd="0" presId="urn:microsoft.com/office/officeart/2005/8/layout/vList2"/>
    <dgm:cxn modelId="{FB37F355-2AC2-49C7-8F89-30180C6C9E6C}" type="presParOf" srcId="{F0A08D07-4AF4-4BFB-99D2-E4E13B740492}" destId="{87FF97D8-4445-4054-BF4C-024A079D33C0}" srcOrd="0" destOrd="0" presId="urn:microsoft.com/office/officeart/2005/8/layout/vList2"/>
    <dgm:cxn modelId="{8915009C-1766-4FB0-90D4-2B693ECCFBDB}" type="presParOf" srcId="{F0A08D07-4AF4-4BFB-99D2-E4E13B740492}" destId="{C3055D83-1BDE-47B2-B704-932414890D88}" srcOrd="1" destOrd="0" presId="urn:microsoft.com/office/officeart/2005/8/layout/vList2"/>
    <dgm:cxn modelId="{A552CCF2-08AA-4745-821D-359FD52CDE81}" type="presParOf" srcId="{F0A08D07-4AF4-4BFB-99D2-E4E13B740492}" destId="{0E6BAE01-01C9-4ACF-A5CD-0013A39FDA6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48DD199-8D6F-4DF8-9C15-BCF0D2A982C2}"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D6A896C-67AD-4BF1-BDCB-C7BF49461867}">
      <dgm:prSet custT="1"/>
      <dgm:spPr/>
      <dgm:t>
        <a:bodyPr/>
        <a:lstStyle/>
        <a:p>
          <a:pPr>
            <a:lnSpc>
              <a:spcPct val="100000"/>
            </a:lnSpc>
          </a:pPr>
          <a:r>
            <a:rPr lang="en-US" sz="1800" b="1" dirty="0"/>
            <a:t>HUDs typically do not involve research. In fact, other than the HUD holder the physicians using the HUD must attest that they are not conducting research (for example, cannot collect data or manipulate use).</a:t>
          </a:r>
        </a:p>
      </dgm:t>
    </dgm:pt>
    <dgm:pt modelId="{93A1D8A4-6B4A-49BC-9233-B4D0E47182F4}" type="parTrans" cxnId="{6B344082-B079-435A-86A0-682625093E2B}">
      <dgm:prSet/>
      <dgm:spPr/>
      <dgm:t>
        <a:bodyPr/>
        <a:lstStyle/>
        <a:p>
          <a:endParaRPr lang="en-US"/>
        </a:p>
      </dgm:t>
    </dgm:pt>
    <dgm:pt modelId="{8C141A76-4097-4FF4-96C2-5B2893C2534C}" type="sibTrans" cxnId="{6B344082-B079-435A-86A0-682625093E2B}">
      <dgm:prSet/>
      <dgm:spPr/>
      <dgm:t>
        <a:bodyPr/>
        <a:lstStyle/>
        <a:p>
          <a:endParaRPr lang="en-US"/>
        </a:p>
      </dgm:t>
    </dgm:pt>
    <dgm:pt modelId="{B137E123-770F-4760-8AF5-8B7D0BFF8AAE}">
      <dgm:prSet custT="1"/>
      <dgm:spPr/>
      <dgm:t>
        <a:bodyPr/>
        <a:lstStyle/>
        <a:p>
          <a:pPr>
            <a:lnSpc>
              <a:spcPct val="100000"/>
            </a:lnSpc>
          </a:pPr>
          <a:r>
            <a:rPr lang="en-US" sz="1800" b="1" dirty="0"/>
            <a:t>As such HUDs are one exception to the IRB reviewing investigations that are not human research</a:t>
          </a:r>
        </a:p>
      </dgm:t>
    </dgm:pt>
    <dgm:pt modelId="{8C3288D8-914E-4E79-A2AD-0CFCB8623064}" type="parTrans" cxnId="{C01C5E30-0053-44A8-845F-EF68DB3CBFF0}">
      <dgm:prSet/>
      <dgm:spPr/>
      <dgm:t>
        <a:bodyPr/>
        <a:lstStyle/>
        <a:p>
          <a:endParaRPr lang="en-US"/>
        </a:p>
      </dgm:t>
    </dgm:pt>
    <dgm:pt modelId="{E6C5EDBF-19E0-4456-B0D4-255137760AA1}" type="sibTrans" cxnId="{C01C5E30-0053-44A8-845F-EF68DB3CBFF0}">
      <dgm:prSet/>
      <dgm:spPr/>
      <dgm:t>
        <a:bodyPr/>
        <a:lstStyle/>
        <a:p>
          <a:endParaRPr lang="en-US"/>
        </a:p>
      </dgm:t>
    </dgm:pt>
    <dgm:pt modelId="{239DE6F6-E425-457D-9049-A64BF5D71E2F}" type="pres">
      <dgm:prSet presAssocID="{248DD199-8D6F-4DF8-9C15-BCF0D2A982C2}" presName="root" presStyleCnt="0">
        <dgm:presLayoutVars>
          <dgm:dir/>
          <dgm:resizeHandles val="exact"/>
        </dgm:presLayoutVars>
      </dgm:prSet>
      <dgm:spPr/>
    </dgm:pt>
    <dgm:pt modelId="{80B2D19D-B1F5-4AF2-A965-7F8A81E62317}" type="pres">
      <dgm:prSet presAssocID="{1D6A896C-67AD-4BF1-BDCB-C7BF49461867}" presName="compNode" presStyleCnt="0"/>
      <dgm:spPr/>
    </dgm:pt>
    <dgm:pt modelId="{460F5C59-113C-41BA-9705-4EE415469C59}" type="pres">
      <dgm:prSet presAssocID="{1D6A896C-67AD-4BF1-BDCB-C7BF4946186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Irritant"/>
        </a:ext>
      </dgm:extLst>
    </dgm:pt>
    <dgm:pt modelId="{82DDCE40-3098-4D48-B6C3-FA2FE1C85A77}" type="pres">
      <dgm:prSet presAssocID="{1D6A896C-67AD-4BF1-BDCB-C7BF49461867}" presName="spaceRect" presStyleCnt="0"/>
      <dgm:spPr/>
    </dgm:pt>
    <dgm:pt modelId="{598EA9A2-EA3E-4038-BF43-4623AFB8FDC5}" type="pres">
      <dgm:prSet presAssocID="{1D6A896C-67AD-4BF1-BDCB-C7BF49461867}" presName="textRect" presStyleLbl="revTx" presStyleIdx="0" presStyleCnt="2">
        <dgm:presLayoutVars>
          <dgm:chMax val="1"/>
          <dgm:chPref val="1"/>
        </dgm:presLayoutVars>
      </dgm:prSet>
      <dgm:spPr/>
    </dgm:pt>
    <dgm:pt modelId="{5888339A-D449-4333-A6F5-DD08A118326E}" type="pres">
      <dgm:prSet presAssocID="{8C141A76-4097-4FF4-96C2-5B2893C2534C}" presName="sibTrans" presStyleCnt="0"/>
      <dgm:spPr/>
    </dgm:pt>
    <dgm:pt modelId="{BDA23626-B553-43C6-9CA6-84FD7BDEB791}" type="pres">
      <dgm:prSet presAssocID="{B137E123-770F-4760-8AF5-8B7D0BFF8AAE}" presName="compNode" presStyleCnt="0"/>
      <dgm:spPr/>
    </dgm:pt>
    <dgm:pt modelId="{CAC99A7B-2566-4C86-BECE-C683B3A3499E}" type="pres">
      <dgm:prSet presAssocID="{B137E123-770F-4760-8AF5-8B7D0BFF8AA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agnifying glass"/>
        </a:ext>
      </dgm:extLst>
    </dgm:pt>
    <dgm:pt modelId="{0C9E0E9F-5450-42ED-A4C8-4FEBB0BFB5B9}" type="pres">
      <dgm:prSet presAssocID="{B137E123-770F-4760-8AF5-8B7D0BFF8AAE}" presName="spaceRect" presStyleCnt="0"/>
      <dgm:spPr/>
    </dgm:pt>
    <dgm:pt modelId="{98C8C567-0CAD-4FEA-A958-DF7B37B39AA9}" type="pres">
      <dgm:prSet presAssocID="{B137E123-770F-4760-8AF5-8B7D0BFF8AAE}" presName="textRect" presStyleLbl="revTx" presStyleIdx="1" presStyleCnt="2">
        <dgm:presLayoutVars>
          <dgm:chMax val="1"/>
          <dgm:chPref val="1"/>
        </dgm:presLayoutVars>
      </dgm:prSet>
      <dgm:spPr/>
    </dgm:pt>
  </dgm:ptLst>
  <dgm:cxnLst>
    <dgm:cxn modelId="{C01C5E30-0053-44A8-845F-EF68DB3CBFF0}" srcId="{248DD199-8D6F-4DF8-9C15-BCF0D2A982C2}" destId="{B137E123-770F-4760-8AF5-8B7D0BFF8AAE}" srcOrd="1" destOrd="0" parTransId="{8C3288D8-914E-4E79-A2AD-0CFCB8623064}" sibTransId="{E6C5EDBF-19E0-4456-B0D4-255137760AA1}"/>
    <dgm:cxn modelId="{214AB843-15FF-4FD7-B715-B45C58124FE4}" type="presOf" srcId="{B137E123-770F-4760-8AF5-8B7D0BFF8AAE}" destId="{98C8C567-0CAD-4FEA-A958-DF7B37B39AA9}" srcOrd="0" destOrd="0" presId="urn:microsoft.com/office/officeart/2018/2/layout/IconLabelList"/>
    <dgm:cxn modelId="{6B344082-B079-435A-86A0-682625093E2B}" srcId="{248DD199-8D6F-4DF8-9C15-BCF0D2A982C2}" destId="{1D6A896C-67AD-4BF1-BDCB-C7BF49461867}" srcOrd="0" destOrd="0" parTransId="{93A1D8A4-6B4A-49BC-9233-B4D0E47182F4}" sibTransId="{8C141A76-4097-4FF4-96C2-5B2893C2534C}"/>
    <dgm:cxn modelId="{207ADAB4-FA31-443E-8E28-9A3B095FBE91}" type="presOf" srcId="{1D6A896C-67AD-4BF1-BDCB-C7BF49461867}" destId="{598EA9A2-EA3E-4038-BF43-4623AFB8FDC5}" srcOrd="0" destOrd="0" presId="urn:microsoft.com/office/officeart/2018/2/layout/IconLabelList"/>
    <dgm:cxn modelId="{90E5E6F6-CD19-4E0C-93A0-C54CCFAB461C}" type="presOf" srcId="{248DD199-8D6F-4DF8-9C15-BCF0D2A982C2}" destId="{239DE6F6-E425-457D-9049-A64BF5D71E2F}" srcOrd="0" destOrd="0" presId="urn:microsoft.com/office/officeart/2018/2/layout/IconLabelList"/>
    <dgm:cxn modelId="{32FCBEB9-1797-4A22-AE6E-FEF75E658CD6}" type="presParOf" srcId="{239DE6F6-E425-457D-9049-A64BF5D71E2F}" destId="{80B2D19D-B1F5-4AF2-A965-7F8A81E62317}" srcOrd="0" destOrd="0" presId="urn:microsoft.com/office/officeart/2018/2/layout/IconLabelList"/>
    <dgm:cxn modelId="{C4F692BC-950A-4F14-A893-E8EACC06CECB}" type="presParOf" srcId="{80B2D19D-B1F5-4AF2-A965-7F8A81E62317}" destId="{460F5C59-113C-41BA-9705-4EE415469C59}" srcOrd="0" destOrd="0" presId="urn:microsoft.com/office/officeart/2018/2/layout/IconLabelList"/>
    <dgm:cxn modelId="{0E6BC827-E4D0-4851-8EE1-9081D3C0C3D4}" type="presParOf" srcId="{80B2D19D-B1F5-4AF2-A965-7F8A81E62317}" destId="{82DDCE40-3098-4D48-B6C3-FA2FE1C85A77}" srcOrd="1" destOrd="0" presId="urn:microsoft.com/office/officeart/2018/2/layout/IconLabelList"/>
    <dgm:cxn modelId="{42DCDBCD-B828-41EC-A79B-EF3DA8B8C018}" type="presParOf" srcId="{80B2D19D-B1F5-4AF2-A965-7F8A81E62317}" destId="{598EA9A2-EA3E-4038-BF43-4623AFB8FDC5}" srcOrd="2" destOrd="0" presId="urn:microsoft.com/office/officeart/2018/2/layout/IconLabelList"/>
    <dgm:cxn modelId="{216F28E3-E114-48D8-8B39-9FD55FD3C8E0}" type="presParOf" srcId="{239DE6F6-E425-457D-9049-A64BF5D71E2F}" destId="{5888339A-D449-4333-A6F5-DD08A118326E}" srcOrd="1" destOrd="0" presId="urn:microsoft.com/office/officeart/2018/2/layout/IconLabelList"/>
    <dgm:cxn modelId="{6E4D4A16-0E6A-4959-A74A-95F8BBE515A3}" type="presParOf" srcId="{239DE6F6-E425-457D-9049-A64BF5D71E2F}" destId="{BDA23626-B553-43C6-9CA6-84FD7BDEB791}" srcOrd="2" destOrd="0" presId="urn:microsoft.com/office/officeart/2018/2/layout/IconLabelList"/>
    <dgm:cxn modelId="{69C9643E-5F70-4424-B50D-0F66A16DDA52}" type="presParOf" srcId="{BDA23626-B553-43C6-9CA6-84FD7BDEB791}" destId="{CAC99A7B-2566-4C86-BECE-C683B3A3499E}" srcOrd="0" destOrd="0" presId="urn:microsoft.com/office/officeart/2018/2/layout/IconLabelList"/>
    <dgm:cxn modelId="{E399C2E4-3460-43B8-9CEE-DFE907ED1F8C}" type="presParOf" srcId="{BDA23626-B553-43C6-9CA6-84FD7BDEB791}" destId="{0C9E0E9F-5450-42ED-A4C8-4FEBB0BFB5B9}" srcOrd="1" destOrd="0" presId="urn:microsoft.com/office/officeart/2018/2/layout/IconLabelList"/>
    <dgm:cxn modelId="{5AA0403D-2FE1-45E8-AEF9-2454FBE4AD83}" type="presParOf" srcId="{BDA23626-B553-43C6-9CA6-84FD7BDEB791}" destId="{98C8C567-0CAD-4FEA-A958-DF7B37B39AA9}"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0ED399-342A-4B15-A97C-6319886184C5}"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4604284-CD64-4AF7-ACB7-FFE4AF69437B}">
      <dgm:prSet/>
      <dgm:spPr/>
      <dgm:t>
        <a:bodyPr/>
        <a:lstStyle/>
        <a:p>
          <a:r>
            <a:rPr lang="en-US" b="1" dirty="0">
              <a:solidFill>
                <a:schemeClr val="tx1"/>
              </a:solidFill>
            </a:rPr>
            <a:t>The Institutional Review Board (IRB) is an administrative body established to protect the rights and welfare of human research subjects recruited to participate in research activities conducted under the auspices of the institution with which it is affiliated.</a:t>
          </a:r>
        </a:p>
      </dgm:t>
    </dgm:pt>
    <dgm:pt modelId="{A6AB9184-FB21-4EC7-A567-A60ADF2C881F}" type="parTrans" cxnId="{65C9C2E6-2F2B-462D-9E50-2DAAED0C5971}">
      <dgm:prSet/>
      <dgm:spPr/>
      <dgm:t>
        <a:bodyPr/>
        <a:lstStyle/>
        <a:p>
          <a:endParaRPr lang="en-US"/>
        </a:p>
      </dgm:t>
    </dgm:pt>
    <dgm:pt modelId="{41C62A0F-1713-40FE-92D6-54185B2BFA51}" type="sibTrans" cxnId="{65C9C2E6-2F2B-462D-9E50-2DAAED0C5971}">
      <dgm:prSet/>
      <dgm:spPr/>
      <dgm:t>
        <a:bodyPr/>
        <a:lstStyle/>
        <a:p>
          <a:endParaRPr lang="en-US"/>
        </a:p>
      </dgm:t>
    </dgm:pt>
    <dgm:pt modelId="{5C9D4FD3-6DEE-4218-AC86-284E84B95CCA}">
      <dgm:prSet/>
      <dgm:spPr/>
      <dgm:t>
        <a:bodyPr/>
        <a:lstStyle/>
        <a:p>
          <a:r>
            <a:rPr lang="en-US" b="1" dirty="0">
              <a:solidFill>
                <a:schemeClr val="tx1"/>
              </a:solidFill>
            </a:rPr>
            <a:t>Governed by federal rules and regulations  that are meant to protect human research subjects: Common Federal Rule (45 CFR 46 (DHHS)  and 21 CFR 56 (FDA) )</a:t>
          </a:r>
        </a:p>
      </dgm:t>
    </dgm:pt>
    <dgm:pt modelId="{4FD0A28A-9B4D-4CA7-ABE1-747A440EA071}" type="parTrans" cxnId="{2D698950-8377-4C5F-A174-66A7D17F2BBB}">
      <dgm:prSet/>
      <dgm:spPr/>
      <dgm:t>
        <a:bodyPr/>
        <a:lstStyle/>
        <a:p>
          <a:endParaRPr lang="en-US"/>
        </a:p>
      </dgm:t>
    </dgm:pt>
    <dgm:pt modelId="{B51B79F6-E71D-4218-8C29-9EE5FA7A1C75}" type="sibTrans" cxnId="{2D698950-8377-4C5F-A174-66A7D17F2BBB}">
      <dgm:prSet/>
      <dgm:spPr/>
      <dgm:t>
        <a:bodyPr/>
        <a:lstStyle/>
        <a:p>
          <a:endParaRPr lang="en-US"/>
        </a:p>
      </dgm:t>
    </dgm:pt>
    <dgm:pt modelId="{F78D6793-D192-48F3-A210-7BBE4CC3B963}" type="pres">
      <dgm:prSet presAssocID="{A90ED399-342A-4B15-A97C-6319886184C5}" presName="linear" presStyleCnt="0">
        <dgm:presLayoutVars>
          <dgm:animLvl val="lvl"/>
          <dgm:resizeHandles val="exact"/>
        </dgm:presLayoutVars>
      </dgm:prSet>
      <dgm:spPr/>
    </dgm:pt>
    <dgm:pt modelId="{B47F1C99-768E-4AB2-B999-4EF28E6090F9}" type="pres">
      <dgm:prSet presAssocID="{E4604284-CD64-4AF7-ACB7-FFE4AF69437B}" presName="parentText" presStyleLbl="node1" presStyleIdx="0" presStyleCnt="2">
        <dgm:presLayoutVars>
          <dgm:chMax val="0"/>
          <dgm:bulletEnabled val="1"/>
        </dgm:presLayoutVars>
      </dgm:prSet>
      <dgm:spPr/>
    </dgm:pt>
    <dgm:pt modelId="{4847ACF5-2B28-4207-B791-104E5895094C}" type="pres">
      <dgm:prSet presAssocID="{41C62A0F-1713-40FE-92D6-54185B2BFA51}" presName="spacer" presStyleCnt="0"/>
      <dgm:spPr/>
    </dgm:pt>
    <dgm:pt modelId="{43CEC1B2-2E7B-43DA-9CDC-7B093AFBF62C}" type="pres">
      <dgm:prSet presAssocID="{5C9D4FD3-6DEE-4218-AC86-284E84B95CCA}" presName="parentText" presStyleLbl="node1" presStyleIdx="1" presStyleCnt="2">
        <dgm:presLayoutVars>
          <dgm:chMax val="0"/>
          <dgm:bulletEnabled val="1"/>
        </dgm:presLayoutVars>
      </dgm:prSet>
      <dgm:spPr/>
    </dgm:pt>
  </dgm:ptLst>
  <dgm:cxnLst>
    <dgm:cxn modelId="{2D698950-8377-4C5F-A174-66A7D17F2BBB}" srcId="{A90ED399-342A-4B15-A97C-6319886184C5}" destId="{5C9D4FD3-6DEE-4218-AC86-284E84B95CCA}" srcOrd="1" destOrd="0" parTransId="{4FD0A28A-9B4D-4CA7-ABE1-747A440EA071}" sibTransId="{B51B79F6-E71D-4218-8C29-9EE5FA7A1C75}"/>
    <dgm:cxn modelId="{C5EE598F-24AD-4D3B-9FD3-78F992D36E3D}" type="presOf" srcId="{5C9D4FD3-6DEE-4218-AC86-284E84B95CCA}" destId="{43CEC1B2-2E7B-43DA-9CDC-7B093AFBF62C}" srcOrd="0" destOrd="0" presId="urn:microsoft.com/office/officeart/2005/8/layout/vList2"/>
    <dgm:cxn modelId="{282FDAB2-6F93-4ADD-AE7B-A0EF1B805764}" type="presOf" srcId="{A90ED399-342A-4B15-A97C-6319886184C5}" destId="{F78D6793-D192-48F3-A210-7BBE4CC3B963}" srcOrd="0" destOrd="0" presId="urn:microsoft.com/office/officeart/2005/8/layout/vList2"/>
    <dgm:cxn modelId="{6D0365B5-0917-48EE-BE28-EF5FA8617B74}" type="presOf" srcId="{E4604284-CD64-4AF7-ACB7-FFE4AF69437B}" destId="{B47F1C99-768E-4AB2-B999-4EF28E6090F9}" srcOrd="0" destOrd="0" presId="urn:microsoft.com/office/officeart/2005/8/layout/vList2"/>
    <dgm:cxn modelId="{65C9C2E6-2F2B-462D-9E50-2DAAED0C5971}" srcId="{A90ED399-342A-4B15-A97C-6319886184C5}" destId="{E4604284-CD64-4AF7-ACB7-FFE4AF69437B}" srcOrd="0" destOrd="0" parTransId="{A6AB9184-FB21-4EC7-A567-A60ADF2C881F}" sibTransId="{41C62A0F-1713-40FE-92D6-54185B2BFA51}"/>
    <dgm:cxn modelId="{EF06377D-03DE-49D3-800F-19A1C95B3A8D}" type="presParOf" srcId="{F78D6793-D192-48F3-A210-7BBE4CC3B963}" destId="{B47F1C99-768E-4AB2-B999-4EF28E6090F9}" srcOrd="0" destOrd="0" presId="urn:microsoft.com/office/officeart/2005/8/layout/vList2"/>
    <dgm:cxn modelId="{E40104A0-4431-411D-9280-DBA6F7E8EF38}" type="presParOf" srcId="{F78D6793-D192-48F3-A210-7BBE4CC3B963}" destId="{4847ACF5-2B28-4207-B791-104E5895094C}" srcOrd="1" destOrd="0" presId="urn:microsoft.com/office/officeart/2005/8/layout/vList2"/>
    <dgm:cxn modelId="{BFE09F64-960C-4A90-A30F-01A3ED3205F7}" type="presParOf" srcId="{F78D6793-D192-48F3-A210-7BBE4CC3B963}" destId="{43CEC1B2-2E7B-43DA-9CDC-7B093AFBF6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59336BE-58F1-494B-B807-439A74B40D21}"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D4E47099-901F-48E4-8B02-AB2C93BBD546}">
      <dgm:prSet/>
      <dgm:spPr/>
      <dgm:t>
        <a:bodyPr/>
        <a:lstStyle/>
        <a:p>
          <a:r>
            <a:rPr lang="en-US" b="1" dirty="0"/>
            <a:t>T</a:t>
          </a:r>
          <a:r>
            <a:rPr lang="en-US" b="1" dirty="0">
              <a:solidFill>
                <a:schemeClr val="tx1"/>
              </a:solidFill>
            </a:rPr>
            <a:t>he Checklists for Children (HRP-310), Pregnant Women (HRP-305), Prisoners (HRP-308), Neonates (HRP-306 and 307)</a:t>
          </a:r>
          <a:endParaRPr lang="en-US" dirty="0">
            <a:solidFill>
              <a:schemeClr val="tx1"/>
            </a:solidFill>
          </a:endParaRPr>
        </a:p>
      </dgm:t>
    </dgm:pt>
    <dgm:pt modelId="{6D2466C5-B61B-4A9B-80A2-EED4F917AA4B}" type="parTrans" cxnId="{A988F562-B188-4A19-B83B-054D4AFAEE40}">
      <dgm:prSet/>
      <dgm:spPr/>
      <dgm:t>
        <a:bodyPr/>
        <a:lstStyle/>
        <a:p>
          <a:endParaRPr lang="en-US"/>
        </a:p>
      </dgm:t>
    </dgm:pt>
    <dgm:pt modelId="{CD6064FF-16A9-437F-9827-34D65F1F4CFE}" type="sibTrans" cxnId="{A988F562-B188-4A19-B83B-054D4AFAEE40}">
      <dgm:prSet/>
      <dgm:spPr/>
      <dgm:t>
        <a:bodyPr/>
        <a:lstStyle/>
        <a:p>
          <a:endParaRPr lang="en-US"/>
        </a:p>
      </dgm:t>
    </dgm:pt>
    <dgm:pt modelId="{004779CE-CBBF-4A61-99FD-51CFF69F970E}">
      <dgm:prSet/>
      <dgm:spPr/>
      <dgm:t>
        <a:bodyPr/>
        <a:lstStyle/>
        <a:p>
          <a:r>
            <a:rPr lang="en-US" b="1" dirty="0">
              <a:solidFill>
                <a:schemeClr val="tx1"/>
              </a:solidFill>
            </a:rPr>
            <a:t>The Worksheet: Adults Lacking Capacity (HRP-414)</a:t>
          </a:r>
          <a:endParaRPr lang="en-US" dirty="0">
            <a:solidFill>
              <a:schemeClr val="tx1"/>
            </a:solidFill>
          </a:endParaRPr>
        </a:p>
      </dgm:t>
    </dgm:pt>
    <dgm:pt modelId="{6D864678-8655-4369-8C9C-DC0E35D3E0E0}" type="parTrans" cxnId="{3034EAE5-2726-4B2D-9344-894758F83B5F}">
      <dgm:prSet/>
      <dgm:spPr/>
      <dgm:t>
        <a:bodyPr/>
        <a:lstStyle/>
        <a:p>
          <a:endParaRPr lang="en-US"/>
        </a:p>
      </dgm:t>
    </dgm:pt>
    <dgm:pt modelId="{1F472F4A-AE2E-4FBC-8DD7-3FE105DE232A}" type="sibTrans" cxnId="{3034EAE5-2726-4B2D-9344-894758F83B5F}">
      <dgm:prSet/>
      <dgm:spPr/>
      <dgm:t>
        <a:bodyPr/>
        <a:lstStyle/>
        <a:p>
          <a:endParaRPr lang="en-US"/>
        </a:p>
      </dgm:t>
    </dgm:pt>
    <dgm:pt modelId="{244BF120-0D7D-42C5-B5BF-7704ABC77B43}">
      <dgm:prSet/>
      <dgm:spPr/>
      <dgm:t>
        <a:bodyPr/>
        <a:lstStyle/>
        <a:p>
          <a:r>
            <a:rPr lang="en-US" b="1" dirty="0">
              <a:solidFill>
                <a:schemeClr val="tx1"/>
              </a:solidFill>
            </a:rPr>
            <a:t>The IRB remains responsible for helping to ensure compliance with all requirements for informed consent and related protections for coercion and undue influence.</a:t>
          </a:r>
          <a:endParaRPr lang="en-US" dirty="0">
            <a:solidFill>
              <a:schemeClr val="tx1"/>
            </a:solidFill>
          </a:endParaRPr>
        </a:p>
      </dgm:t>
    </dgm:pt>
    <dgm:pt modelId="{A7EB2180-B7A1-4F12-AE8B-349A6012FFFD}" type="parTrans" cxnId="{D57CDEBD-06AC-4A81-BB44-7AC65BC7CA6F}">
      <dgm:prSet/>
      <dgm:spPr/>
      <dgm:t>
        <a:bodyPr/>
        <a:lstStyle/>
        <a:p>
          <a:endParaRPr lang="en-US"/>
        </a:p>
      </dgm:t>
    </dgm:pt>
    <dgm:pt modelId="{4354BCFF-9087-4E8E-80BC-204719AB5D7D}" type="sibTrans" cxnId="{D57CDEBD-06AC-4A81-BB44-7AC65BC7CA6F}">
      <dgm:prSet/>
      <dgm:spPr/>
      <dgm:t>
        <a:bodyPr/>
        <a:lstStyle/>
        <a:p>
          <a:endParaRPr lang="en-US"/>
        </a:p>
      </dgm:t>
    </dgm:pt>
    <dgm:pt modelId="{B3DC23CD-3E45-4EC9-B879-58BF69CF0060}" type="pres">
      <dgm:prSet presAssocID="{759336BE-58F1-494B-B807-439A74B40D21}" presName="linear" presStyleCnt="0">
        <dgm:presLayoutVars>
          <dgm:animLvl val="lvl"/>
          <dgm:resizeHandles val="exact"/>
        </dgm:presLayoutVars>
      </dgm:prSet>
      <dgm:spPr/>
    </dgm:pt>
    <dgm:pt modelId="{0778751A-A2DD-4D65-8624-B9D2D4395C8F}" type="pres">
      <dgm:prSet presAssocID="{D4E47099-901F-48E4-8B02-AB2C93BBD546}" presName="parentText" presStyleLbl="node1" presStyleIdx="0" presStyleCnt="3">
        <dgm:presLayoutVars>
          <dgm:chMax val="0"/>
          <dgm:bulletEnabled val="1"/>
        </dgm:presLayoutVars>
      </dgm:prSet>
      <dgm:spPr/>
    </dgm:pt>
    <dgm:pt modelId="{45017B13-1E66-43FD-8E3D-2DF95849EC4A}" type="pres">
      <dgm:prSet presAssocID="{CD6064FF-16A9-437F-9827-34D65F1F4CFE}" presName="spacer" presStyleCnt="0"/>
      <dgm:spPr/>
    </dgm:pt>
    <dgm:pt modelId="{303029AC-D241-4285-80D9-38A3F64C8203}" type="pres">
      <dgm:prSet presAssocID="{004779CE-CBBF-4A61-99FD-51CFF69F970E}" presName="parentText" presStyleLbl="node1" presStyleIdx="1" presStyleCnt="3">
        <dgm:presLayoutVars>
          <dgm:chMax val="0"/>
          <dgm:bulletEnabled val="1"/>
        </dgm:presLayoutVars>
      </dgm:prSet>
      <dgm:spPr/>
    </dgm:pt>
    <dgm:pt modelId="{8EE60C07-B5C8-4DA8-90B3-5F90FEB97B63}" type="pres">
      <dgm:prSet presAssocID="{1F472F4A-AE2E-4FBC-8DD7-3FE105DE232A}" presName="spacer" presStyleCnt="0"/>
      <dgm:spPr/>
    </dgm:pt>
    <dgm:pt modelId="{7B2DD408-ED24-479E-9B66-E67E0BBA4F90}" type="pres">
      <dgm:prSet presAssocID="{244BF120-0D7D-42C5-B5BF-7704ABC77B43}" presName="parentText" presStyleLbl="node1" presStyleIdx="2" presStyleCnt="3">
        <dgm:presLayoutVars>
          <dgm:chMax val="0"/>
          <dgm:bulletEnabled val="1"/>
        </dgm:presLayoutVars>
      </dgm:prSet>
      <dgm:spPr/>
    </dgm:pt>
  </dgm:ptLst>
  <dgm:cxnLst>
    <dgm:cxn modelId="{7A179321-34AB-4229-903E-A146F21FFC1A}" type="presOf" srcId="{759336BE-58F1-494B-B807-439A74B40D21}" destId="{B3DC23CD-3E45-4EC9-B879-58BF69CF0060}" srcOrd="0" destOrd="0" presId="urn:microsoft.com/office/officeart/2005/8/layout/vList2"/>
    <dgm:cxn modelId="{A988F562-B188-4A19-B83B-054D4AFAEE40}" srcId="{759336BE-58F1-494B-B807-439A74B40D21}" destId="{D4E47099-901F-48E4-8B02-AB2C93BBD546}" srcOrd="0" destOrd="0" parTransId="{6D2466C5-B61B-4A9B-80A2-EED4F917AA4B}" sibTransId="{CD6064FF-16A9-437F-9827-34D65F1F4CFE}"/>
    <dgm:cxn modelId="{98B3E16E-E8AA-4A67-ADC3-9E1C3D41D4C8}" type="presOf" srcId="{244BF120-0D7D-42C5-B5BF-7704ABC77B43}" destId="{7B2DD408-ED24-479E-9B66-E67E0BBA4F90}" srcOrd="0" destOrd="0" presId="urn:microsoft.com/office/officeart/2005/8/layout/vList2"/>
    <dgm:cxn modelId="{D57CDEBD-06AC-4A81-BB44-7AC65BC7CA6F}" srcId="{759336BE-58F1-494B-B807-439A74B40D21}" destId="{244BF120-0D7D-42C5-B5BF-7704ABC77B43}" srcOrd="2" destOrd="0" parTransId="{A7EB2180-B7A1-4F12-AE8B-349A6012FFFD}" sibTransId="{4354BCFF-9087-4E8E-80BC-204719AB5D7D}"/>
    <dgm:cxn modelId="{3034EAE5-2726-4B2D-9344-894758F83B5F}" srcId="{759336BE-58F1-494B-B807-439A74B40D21}" destId="{004779CE-CBBF-4A61-99FD-51CFF69F970E}" srcOrd="1" destOrd="0" parTransId="{6D864678-8655-4369-8C9C-DC0E35D3E0E0}" sibTransId="{1F472F4A-AE2E-4FBC-8DD7-3FE105DE232A}"/>
    <dgm:cxn modelId="{068774F4-59FD-4DD8-8CC0-E02A9318A859}" type="presOf" srcId="{004779CE-CBBF-4A61-99FD-51CFF69F970E}" destId="{303029AC-D241-4285-80D9-38A3F64C8203}" srcOrd="0" destOrd="0" presId="urn:microsoft.com/office/officeart/2005/8/layout/vList2"/>
    <dgm:cxn modelId="{7FFDA1FF-E062-4957-8579-9793254CAA93}" type="presOf" srcId="{D4E47099-901F-48E4-8B02-AB2C93BBD546}" destId="{0778751A-A2DD-4D65-8624-B9D2D4395C8F}" srcOrd="0" destOrd="0" presId="urn:microsoft.com/office/officeart/2005/8/layout/vList2"/>
    <dgm:cxn modelId="{51E2418A-51D4-46DF-A7F2-61CA5748F9AA}" type="presParOf" srcId="{B3DC23CD-3E45-4EC9-B879-58BF69CF0060}" destId="{0778751A-A2DD-4D65-8624-B9D2D4395C8F}" srcOrd="0" destOrd="0" presId="urn:microsoft.com/office/officeart/2005/8/layout/vList2"/>
    <dgm:cxn modelId="{B5412A4F-E551-47C1-BF5C-4B8E3D332EF7}" type="presParOf" srcId="{B3DC23CD-3E45-4EC9-B879-58BF69CF0060}" destId="{45017B13-1E66-43FD-8E3D-2DF95849EC4A}" srcOrd="1" destOrd="0" presId="urn:microsoft.com/office/officeart/2005/8/layout/vList2"/>
    <dgm:cxn modelId="{0D804AA3-963C-4EBC-AE17-B4F6DD5EBCCB}" type="presParOf" srcId="{B3DC23CD-3E45-4EC9-B879-58BF69CF0060}" destId="{303029AC-D241-4285-80D9-38A3F64C8203}" srcOrd="2" destOrd="0" presId="urn:microsoft.com/office/officeart/2005/8/layout/vList2"/>
    <dgm:cxn modelId="{A462C666-96E8-4D88-97DF-91504C4EB4CA}" type="presParOf" srcId="{B3DC23CD-3E45-4EC9-B879-58BF69CF0060}" destId="{8EE60C07-B5C8-4DA8-90B3-5F90FEB97B63}" srcOrd="3" destOrd="0" presId="urn:microsoft.com/office/officeart/2005/8/layout/vList2"/>
    <dgm:cxn modelId="{02665550-0ABD-4740-9107-3BC314CB5D55}" type="presParOf" srcId="{B3DC23CD-3E45-4EC9-B879-58BF69CF0060}" destId="{7B2DD408-ED24-479E-9B66-E67E0BBA4F9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1C734B5-8F87-4685-89DF-37FCC2A1E336}" type="doc">
      <dgm:prSet loTypeId="urn:microsoft.com/office/officeart/2005/8/layout/list1" loCatId="list" qsTypeId="urn:microsoft.com/office/officeart/2005/8/quickstyle/simple4" qsCatId="simple" csTypeId="urn:microsoft.com/office/officeart/2005/8/colors/colorful5" csCatId="colorful" phldr="1"/>
      <dgm:spPr/>
      <dgm:t>
        <a:bodyPr/>
        <a:lstStyle/>
        <a:p>
          <a:endParaRPr lang="en-US"/>
        </a:p>
      </dgm:t>
    </dgm:pt>
    <dgm:pt modelId="{AE049FC7-2ACB-44D6-AD32-90760D70F876}">
      <dgm:prSet/>
      <dgm:spPr/>
      <dgm:t>
        <a:bodyPr/>
        <a:lstStyle/>
        <a:p>
          <a:r>
            <a:rPr lang="en-US" b="1" dirty="0"/>
            <a:t>Handled by IRB staff and Chair</a:t>
          </a:r>
          <a:endParaRPr lang="en-US" dirty="0"/>
        </a:p>
      </dgm:t>
    </dgm:pt>
    <dgm:pt modelId="{870DCF45-918D-4E83-9C06-1A8D92A2A492}" type="parTrans" cxnId="{663DA282-4B17-4354-A594-4E0D72937AEA}">
      <dgm:prSet/>
      <dgm:spPr/>
      <dgm:t>
        <a:bodyPr/>
        <a:lstStyle/>
        <a:p>
          <a:endParaRPr lang="en-US"/>
        </a:p>
      </dgm:t>
    </dgm:pt>
    <dgm:pt modelId="{5DD1A2A9-D5F7-4CCE-9760-17227B991B44}" type="sibTrans" cxnId="{663DA282-4B17-4354-A594-4E0D72937AEA}">
      <dgm:prSet/>
      <dgm:spPr/>
      <dgm:t>
        <a:bodyPr/>
        <a:lstStyle/>
        <a:p>
          <a:endParaRPr lang="en-US"/>
        </a:p>
      </dgm:t>
    </dgm:pt>
    <dgm:pt modelId="{E64E8C78-B8AC-48A6-A05D-C8734640FD9F}">
      <dgm:prSet/>
      <dgm:spPr/>
      <dgm:t>
        <a:bodyPr/>
        <a:lstStyle/>
        <a:p>
          <a:r>
            <a:rPr lang="en-US" b="1" dirty="0"/>
            <a:t>IRB Chair</a:t>
          </a:r>
          <a:endParaRPr lang="en-US" dirty="0"/>
        </a:p>
      </dgm:t>
    </dgm:pt>
    <dgm:pt modelId="{1957410B-40ED-4EEA-BC81-631D21AA10DC}" type="parTrans" cxnId="{41997A85-ECFF-4168-B8DF-CAE068152FA7}">
      <dgm:prSet/>
      <dgm:spPr/>
      <dgm:t>
        <a:bodyPr/>
        <a:lstStyle/>
        <a:p>
          <a:endParaRPr lang="en-US"/>
        </a:p>
      </dgm:t>
    </dgm:pt>
    <dgm:pt modelId="{06CFCCA3-7615-48D5-81BB-E4E009104CBC}" type="sibTrans" cxnId="{41997A85-ECFF-4168-B8DF-CAE068152FA7}">
      <dgm:prSet/>
      <dgm:spPr/>
      <dgm:t>
        <a:bodyPr/>
        <a:lstStyle/>
        <a:p>
          <a:endParaRPr lang="en-US"/>
        </a:p>
      </dgm:t>
    </dgm:pt>
    <dgm:pt modelId="{2F27259D-8E8C-4701-AB8A-A2EEE6B20A58}">
      <dgm:prSet/>
      <dgm:spPr/>
      <dgm:t>
        <a:bodyPr/>
        <a:lstStyle/>
        <a:p>
          <a:r>
            <a:rPr lang="en-US" b="1" dirty="0"/>
            <a:t>Use HRP-180 SOP - Emergency and Compassionate Uses</a:t>
          </a:r>
        </a:p>
      </dgm:t>
    </dgm:pt>
    <dgm:pt modelId="{7504CA7C-2BB7-4A28-B97A-95082F8FC1D9}" type="parTrans" cxnId="{1DCC23D4-CCCD-437D-AF2D-B3BFCAD90525}">
      <dgm:prSet/>
      <dgm:spPr/>
      <dgm:t>
        <a:bodyPr/>
        <a:lstStyle/>
        <a:p>
          <a:endParaRPr lang="en-US"/>
        </a:p>
      </dgm:t>
    </dgm:pt>
    <dgm:pt modelId="{AD50B3D3-AA27-41D5-942C-383C32DC3339}" type="sibTrans" cxnId="{1DCC23D4-CCCD-437D-AF2D-B3BFCAD90525}">
      <dgm:prSet/>
      <dgm:spPr/>
      <dgm:t>
        <a:bodyPr/>
        <a:lstStyle/>
        <a:p>
          <a:endParaRPr lang="en-US"/>
        </a:p>
      </dgm:t>
    </dgm:pt>
    <dgm:pt modelId="{BBE5A265-B7B4-469C-9DFE-8ED1E81B737C}">
      <dgm:prSet/>
      <dgm:spPr/>
      <dgm:t>
        <a:bodyPr/>
        <a:lstStyle/>
        <a:p>
          <a:r>
            <a:rPr lang="en-US" b="1" dirty="0"/>
            <a:t>Use:HRP-451 WORKSHEET - Emergency Use Drugs and Biologics; or </a:t>
          </a:r>
        </a:p>
      </dgm:t>
    </dgm:pt>
    <dgm:pt modelId="{24529325-8639-49AF-ADB4-5828F3A183BC}" type="parTrans" cxnId="{E4B60907-7D9E-4210-AFDF-9D8C11907143}">
      <dgm:prSet/>
      <dgm:spPr/>
      <dgm:t>
        <a:bodyPr/>
        <a:lstStyle/>
        <a:p>
          <a:endParaRPr lang="en-US"/>
        </a:p>
      </dgm:t>
    </dgm:pt>
    <dgm:pt modelId="{9C142107-E95D-430A-8FD8-96A7DD0BBD83}" type="sibTrans" cxnId="{E4B60907-7D9E-4210-AFDF-9D8C11907143}">
      <dgm:prSet/>
      <dgm:spPr/>
      <dgm:t>
        <a:bodyPr/>
        <a:lstStyle/>
        <a:p>
          <a:endParaRPr lang="en-US"/>
        </a:p>
      </dgm:t>
    </dgm:pt>
    <dgm:pt modelId="{1E4E54AC-09DE-4C87-A54D-4991165BBCF5}">
      <dgm:prSet/>
      <dgm:spPr/>
      <dgm:t>
        <a:bodyPr/>
        <a:lstStyle/>
        <a:p>
          <a:r>
            <a:rPr lang="en-US" b="1" dirty="0"/>
            <a:t>HRP-452 WORKSHEET - Emergency Use Devices.pdf</a:t>
          </a:r>
        </a:p>
      </dgm:t>
    </dgm:pt>
    <dgm:pt modelId="{256275C3-5176-4540-B1C9-3C81B780E633}" type="parTrans" cxnId="{821F071D-A2CD-438A-8757-659A6F8DB630}">
      <dgm:prSet/>
      <dgm:spPr/>
      <dgm:t>
        <a:bodyPr/>
        <a:lstStyle/>
        <a:p>
          <a:endParaRPr lang="en-US"/>
        </a:p>
      </dgm:t>
    </dgm:pt>
    <dgm:pt modelId="{4B049728-4666-43FE-93E2-55F48130DE30}" type="sibTrans" cxnId="{821F071D-A2CD-438A-8757-659A6F8DB630}">
      <dgm:prSet/>
      <dgm:spPr/>
      <dgm:t>
        <a:bodyPr/>
        <a:lstStyle/>
        <a:p>
          <a:endParaRPr lang="en-US"/>
        </a:p>
      </dgm:t>
    </dgm:pt>
    <dgm:pt modelId="{A843F458-E01D-4E72-B52A-4D120ECB3334}" type="pres">
      <dgm:prSet presAssocID="{01C734B5-8F87-4685-89DF-37FCC2A1E336}" presName="linear" presStyleCnt="0">
        <dgm:presLayoutVars>
          <dgm:dir/>
          <dgm:animLvl val="lvl"/>
          <dgm:resizeHandles val="exact"/>
        </dgm:presLayoutVars>
      </dgm:prSet>
      <dgm:spPr/>
    </dgm:pt>
    <dgm:pt modelId="{5514EECD-82AA-4F81-AB49-D65F932773A6}" type="pres">
      <dgm:prSet presAssocID="{AE049FC7-2ACB-44D6-AD32-90760D70F876}" presName="parentLin" presStyleCnt="0"/>
      <dgm:spPr/>
    </dgm:pt>
    <dgm:pt modelId="{E6E159C7-F1FA-4D71-9DD3-BB8508A2B48A}" type="pres">
      <dgm:prSet presAssocID="{AE049FC7-2ACB-44D6-AD32-90760D70F876}" presName="parentLeftMargin" presStyleLbl="node1" presStyleIdx="0" presStyleCnt="2"/>
      <dgm:spPr/>
    </dgm:pt>
    <dgm:pt modelId="{D0220477-335C-4458-85B1-56BDFED4324B}" type="pres">
      <dgm:prSet presAssocID="{AE049FC7-2ACB-44D6-AD32-90760D70F876}" presName="parentText" presStyleLbl="node1" presStyleIdx="0" presStyleCnt="2">
        <dgm:presLayoutVars>
          <dgm:chMax val="0"/>
          <dgm:bulletEnabled val="1"/>
        </dgm:presLayoutVars>
      </dgm:prSet>
      <dgm:spPr/>
    </dgm:pt>
    <dgm:pt modelId="{B4D27978-26EE-462E-B25F-91F8261E7C40}" type="pres">
      <dgm:prSet presAssocID="{AE049FC7-2ACB-44D6-AD32-90760D70F876}" presName="negativeSpace" presStyleCnt="0"/>
      <dgm:spPr/>
    </dgm:pt>
    <dgm:pt modelId="{80D61270-1959-481B-B70D-A565C9754978}" type="pres">
      <dgm:prSet presAssocID="{AE049FC7-2ACB-44D6-AD32-90760D70F876}" presName="childText" presStyleLbl="conFgAcc1" presStyleIdx="0" presStyleCnt="2">
        <dgm:presLayoutVars>
          <dgm:bulletEnabled val="1"/>
        </dgm:presLayoutVars>
      </dgm:prSet>
      <dgm:spPr/>
    </dgm:pt>
    <dgm:pt modelId="{73D9518E-37C0-49BE-9D7E-72E4C4996E1E}" type="pres">
      <dgm:prSet presAssocID="{5DD1A2A9-D5F7-4CCE-9760-17227B991B44}" presName="spaceBetweenRectangles" presStyleCnt="0"/>
      <dgm:spPr/>
    </dgm:pt>
    <dgm:pt modelId="{09264D97-FAA2-4829-B6E9-1A2A773896B7}" type="pres">
      <dgm:prSet presAssocID="{E64E8C78-B8AC-48A6-A05D-C8734640FD9F}" presName="parentLin" presStyleCnt="0"/>
      <dgm:spPr/>
    </dgm:pt>
    <dgm:pt modelId="{E557B50B-23DD-44C7-A189-02360CF9C8BF}" type="pres">
      <dgm:prSet presAssocID="{E64E8C78-B8AC-48A6-A05D-C8734640FD9F}" presName="parentLeftMargin" presStyleLbl="node1" presStyleIdx="0" presStyleCnt="2"/>
      <dgm:spPr/>
    </dgm:pt>
    <dgm:pt modelId="{6D2FEF99-55FF-4EDF-8FEA-9A7BC68B0E56}" type="pres">
      <dgm:prSet presAssocID="{E64E8C78-B8AC-48A6-A05D-C8734640FD9F}" presName="parentText" presStyleLbl="node1" presStyleIdx="1" presStyleCnt="2">
        <dgm:presLayoutVars>
          <dgm:chMax val="0"/>
          <dgm:bulletEnabled val="1"/>
        </dgm:presLayoutVars>
      </dgm:prSet>
      <dgm:spPr/>
    </dgm:pt>
    <dgm:pt modelId="{B14FE5D0-E90A-4806-B067-E5145A2E9CFB}" type="pres">
      <dgm:prSet presAssocID="{E64E8C78-B8AC-48A6-A05D-C8734640FD9F}" presName="negativeSpace" presStyleCnt="0"/>
      <dgm:spPr/>
    </dgm:pt>
    <dgm:pt modelId="{0804D194-CA32-41CD-969B-B2E32CA7DE17}" type="pres">
      <dgm:prSet presAssocID="{E64E8C78-B8AC-48A6-A05D-C8734640FD9F}" presName="childText" presStyleLbl="conFgAcc1" presStyleIdx="1" presStyleCnt="2">
        <dgm:presLayoutVars>
          <dgm:bulletEnabled val="1"/>
        </dgm:presLayoutVars>
      </dgm:prSet>
      <dgm:spPr/>
    </dgm:pt>
  </dgm:ptLst>
  <dgm:cxnLst>
    <dgm:cxn modelId="{E4B60907-7D9E-4210-AFDF-9D8C11907143}" srcId="{E64E8C78-B8AC-48A6-A05D-C8734640FD9F}" destId="{BBE5A265-B7B4-469C-9DFE-8ED1E81B737C}" srcOrd="1" destOrd="0" parTransId="{24529325-8639-49AF-ADB4-5828F3A183BC}" sibTransId="{9C142107-E95D-430A-8FD8-96A7DD0BBD83}"/>
    <dgm:cxn modelId="{821F071D-A2CD-438A-8757-659A6F8DB630}" srcId="{BBE5A265-B7B4-469C-9DFE-8ED1E81B737C}" destId="{1E4E54AC-09DE-4C87-A54D-4991165BBCF5}" srcOrd="0" destOrd="0" parTransId="{256275C3-5176-4540-B1C9-3C81B780E633}" sibTransId="{4B049728-4666-43FE-93E2-55F48130DE30}"/>
    <dgm:cxn modelId="{94D2C471-E6CE-4F45-A3CB-0490343488A0}" type="presOf" srcId="{2F27259D-8E8C-4701-AB8A-A2EEE6B20A58}" destId="{0804D194-CA32-41CD-969B-B2E32CA7DE17}" srcOrd="0" destOrd="0" presId="urn:microsoft.com/office/officeart/2005/8/layout/list1"/>
    <dgm:cxn modelId="{663DA282-4B17-4354-A594-4E0D72937AEA}" srcId="{01C734B5-8F87-4685-89DF-37FCC2A1E336}" destId="{AE049FC7-2ACB-44D6-AD32-90760D70F876}" srcOrd="0" destOrd="0" parTransId="{870DCF45-918D-4E83-9C06-1A8D92A2A492}" sibTransId="{5DD1A2A9-D5F7-4CCE-9760-17227B991B44}"/>
    <dgm:cxn modelId="{41997A85-ECFF-4168-B8DF-CAE068152FA7}" srcId="{01C734B5-8F87-4685-89DF-37FCC2A1E336}" destId="{E64E8C78-B8AC-48A6-A05D-C8734640FD9F}" srcOrd="1" destOrd="0" parTransId="{1957410B-40ED-4EEA-BC81-631D21AA10DC}" sibTransId="{06CFCCA3-7615-48D5-81BB-E4E009104CBC}"/>
    <dgm:cxn modelId="{3FECF886-6840-4D50-881F-BDEF118D2570}" type="presOf" srcId="{1E4E54AC-09DE-4C87-A54D-4991165BBCF5}" destId="{0804D194-CA32-41CD-969B-B2E32CA7DE17}" srcOrd="0" destOrd="2" presId="urn:microsoft.com/office/officeart/2005/8/layout/list1"/>
    <dgm:cxn modelId="{0AA75AA2-E56A-4D04-9F9E-6C94C98452C9}" type="presOf" srcId="{E64E8C78-B8AC-48A6-A05D-C8734640FD9F}" destId="{E557B50B-23DD-44C7-A189-02360CF9C8BF}" srcOrd="0" destOrd="0" presId="urn:microsoft.com/office/officeart/2005/8/layout/list1"/>
    <dgm:cxn modelId="{59075FA5-2CE6-4E08-8D10-75EB8343AFFF}" type="presOf" srcId="{AE049FC7-2ACB-44D6-AD32-90760D70F876}" destId="{E6E159C7-F1FA-4D71-9DD3-BB8508A2B48A}" srcOrd="0" destOrd="0" presId="urn:microsoft.com/office/officeart/2005/8/layout/list1"/>
    <dgm:cxn modelId="{A2EE71AD-CB11-4E17-B18B-7FFA60A2E754}" type="presOf" srcId="{AE049FC7-2ACB-44D6-AD32-90760D70F876}" destId="{D0220477-335C-4458-85B1-56BDFED4324B}" srcOrd="1" destOrd="0" presId="urn:microsoft.com/office/officeart/2005/8/layout/list1"/>
    <dgm:cxn modelId="{B0D4F9B2-14BE-48DB-A914-3AF929D9C9A1}" type="presOf" srcId="{BBE5A265-B7B4-469C-9DFE-8ED1E81B737C}" destId="{0804D194-CA32-41CD-969B-B2E32CA7DE17}" srcOrd="0" destOrd="1" presId="urn:microsoft.com/office/officeart/2005/8/layout/list1"/>
    <dgm:cxn modelId="{1DCC23D4-CCCD-437D-AF2D-B3BFCAD90525}" srcId="{E64E8C78-B8AC-48A6-A05D-C8734640FD9F}" destId="{2F27259D-8E8C-4701-AB8A-A2EEE6B20A58}" srcOrd="0" destOrd="0" parTransId="{7504CA7C-2BB7-4A28-B97A-95082F8FC1D9}" sibTransId="{AD50B3D3-AA27-41D5-942C-383C32DC3339}"/>
    <dgm:cxn modelId="{2E8CECEA-FB37-4B7D-ACCE-8EB2D8CC9EDD}" type="presOf" srcId="{01C734B5-8F87-4685-89DF-37FCC2A1E336}" destId="{A843F458-E01D-4E72-B52A-4D120ECB3334}" srcOrd="0" destOrd="0" presId="urn:microsoft.com/office/officeart/2005/8/layout/list1"/>
    <dgm:cxn modelId="{7E104FF0-980B-4FFB-A6B2-A72FB62CEE23}" type="presOf" srcId="{E64E8C78-B8AC-48A6-A05D-C8734640FD9F}" destId="{6D2FEF99-55FF-4EDF-8FEA-9A7BC68B0E56}" srcOrd="1" destOrd="0" presId="urn:microsoft.com/office/officeart/2005/8/layout/list1"/>
    <dgm:cxn modelId="{B076843C-0EC9-4B21-877F-629AA5A62C88}" type="presParOf" srcId="{A843F458-E01D-4E72-B52A-4D120ECB3334}" destId="{5514EECD-82AA-4F81-AB49-D65F932773A6}" srcOrd="0" destOrd="0" presId="urn:microsoft.com/office/officeart/2005/8/layout/list1"/>
    <dgm:cxn modelId="{828FF20F-63FD-4A2A-9798-B3E5BAB792F5}" type="presParOf" srcId="{5514EECD-82AA-4F81-AB49-D65F932773A6}" destId="{E6E159C7-F1FA-4D71-9DD3-BB8508A2B48A}" srcOrd="0" destOrd="0" presId="urn:microsoft.com/office/officeart/2005/8/layout/list1"/>
    <dgm:cxn modelId="{3F991E67-F194-41C9-B0C6-A08E9D7E9BA5}" type="presParOf" srcId="{5514EECD-82AA-4F81-AB49-D65F932773A6}" destId="{D0220477-335C-4458-85B1-56BDFED4324B}" srcOrd="1" destOrd="0" presId="urn:microsoft.com/office/officeart/2005/8/layout/list1"/>
    <dgm:cxn modelId="{82F37769-D623-482E-9B9D-BB08E7437F45}" type="presParOf" srcId="{A843F458-E01D-4E72-B52A-4D120ECB3334}" destId="{B4D27978-26EE-462E-B25F-91F8261E7C40}" srcOrd="1" destOrd="0" presId="urn:microsoft.com/office/officeart/2005/8/layout/list1"/>
    <dgm:cxn modelId="{CC7D895D-3EED-4E0B-A7E2-47DC0EA7356B}" type="presParOf" srcId="{A843F458-E01D-4E72-B52A-4D120ECB3334}" destId="{80D61270-1959-481B-B70D-A565C9754978}" srcOrd="2" destOrd="0" presId="urn:microsoft.com/office/officeart/2005/8/layout/list1"/>
    <dgm:cxn modelId="{ADCE3C18-9C9B-4D57-A10F-9DD2007E1FC8}" type="presParOf" srcId="{A843F458-E01D-4E72-B52A-4D120ECB3334}" destId="{73D9518E-37C0-49BE-9D7E-72E4C4996E1E}" srcOrd="3" destOrd="0" presId="urn:microsoft.com/office/officeart/2005/8/layout/list1"/>
    <dgm:cxn modelId="{E22CC8EC-6068-4E6C-9DAE-FF0E2E7D0E70}" type="presParOf" srcId="{A843F458-E01D-4E72-B52A-4D120ECB3334}" destId="{09264D97-FAA2-4829-B6E9-1A2A773896B7}" srcOrd="4" destOrd="0" presId="urn:microsoft.com/office/officeart/2005/8/layout/list1"/>
    <dgm:cxn modelId="{0939F321-B8CA-494D-91C5-A9C2AE25C906}" type="presParOf" srcId="{09264D97-FAA2-4829-B6E9-1A2A773896B7}" destId="{E557B50B-23DD-44C7-A189-02360CF9C8BF}" srcOrd="0" destOrd="0" presId="urn:microsoft.com/office/officeart/2005/8/layout/list1"/>
    <dgm:cxn modelId="{4B407ED7-319A-4348-B089-DC308579BF59}" type="presParOf" srcId="{09264D97-FAA2-4829-B6E9-1A2A773896B7}" destId="{6D2FEF99-55FF-4EDF-8FEA-9A7BC68B0E56}" srcOrd="1" destOrd="0" presId="urn:microsoft.com/office/officeart/2005/8/layout/list1"/>
    <dgm:cxn modelId="{736801D3-D4C7-457B-B8F3-7FBD7A581622}" type="presParOf" srcId="{A843F458-E01D-4E72-B52A-4D120ECB3334}" destId="{B14FE5D0-E90A-4806-B067-E5145A2E9CFB}" srcOrd="5" destOrd="0" presId="urn:microsoft.com/office/officeart/2005/8/layout/list1"/>
    <dgm:cxn modelId="{56111BB5-E7DC-4BFB-A6DF-E7139208C37B}" type="presParOf" srcId="{A843F458-E01D-4E72-B52A-4D120ECB3334}" destId="{0804D194-CA32-41CD-969B-B2E32CA7DE17}"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7A0BF07-D851-441F-9F5D-7A2A81A1CF91}"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87250E59-1F01-49FC-9B7B-D018FC9BC4E0}">
      <dgm:prSet/>
      <dgm:spPr/>
      <dgm:t>
        <a:bodyPr/>
        <a:lstStyle/>
        <a:p>
          <a:r>
            <a:rPr lang="en-US" b="1" dirty="0"/>
            <a:t>Identify</a:t>
          </a:r>
        </a:p>
      </dgm:t>
    </dgm:pt>
    <dgm:pt modelId="{E2EC05AE-2845-4692-A521-853C41A2EFAC}" type="parTrans" cxnId="{8A73C33A-A76D-41E4-8A14-A01565F82E66}">
      <dgm:prSet/>
      <dgm:spPr/>
      <dgm:t>
        <a:bodyPr/>
        <a:lstStyle/>
        <a:p>
          <a:endParaRPr lang="en-US"/>
        </a:p>
      </dgm:t>
    </dgm:pt>
    <dgm:pt modelId="{044CBC5D-46DE-4C88-B77C-A3A85A7BC5EF}" type="sibTrans" cxnId="{8A73C33A-A76D-41E4-8A14-A01565F82E66}">
      <dgm:prSet/>
      <dgm:spPr/>
      <dgm:t>
        <a:bodyPr/>
        <a:lstStyle/>
        <a:p>
          <a:endParaRPr lang="en-US"/>
        </a:p>
      </dgm:t>
    </dgm:pt>
    <dgm:pt modelId="{8E250531-C3FD-47CD-90A9-034A50BBF21B}">
      <dgm:prSet custT="1"/>
      <dgm:spPr/>
      <dgm:t>
        <a:bodyPr/>
        <a:lstStyle/>
        <a:p>
          <a:r>
            <a:rPr lang="en-US" sz="1600" b="1" dirty="0"/>
            <a:t>any (potential) criteria like laws, rules, guidance, policy and standards.</a:t>
          </a:r>
        </a:p>
      </dgm:t>
    </dgm:pt>
    <dgm:pt modelId="{84403001-00A8-46C5-99F4-F27F351DA6F3}" type="parTrans" cxnId="{9A191AD1-7BB2-4C2E-93B5-AE68CF17CCD9}">
      <dgm:prSet/>
      <dgm:spPr/>
      <dgm:t>
        <a:bodyPr/>
        <a:lstStyle/>
        <a:p>
          <a:endParaRPr lang="en-US"/>
        </a:p>
      </dgm:t>
    </dgm:pt>
    <dgm:pt modelId="{ED8642C8-A67C-4E64-B9B2-D8BA402B42DE}" type="sibTrans" cxnId="{9A191AD1-7BB2-4C2E-93B5-AE68CF17CCD9}">
      <dgm:prSet/>
      <dgm:spPr/>
      <dgm:t>
        <a:bodyPr/>
        <a:lstStyle/>
        <a:p>
          <a:endParaRPr lang="en-US"/>
        </a:p>
      </dgm:t>
    </dgm:pt>
    <dgm:pt modelId="{34923806-FBA0-4F02-9BE4-EFDCAAF84EB9}">
      <dgm:prSet/>
      <dgm:spPr/>
      <dgm:t>
        <a:bodyPr/>
        <a:lstStyle/>
        <a:p>
          <a:r>
            <a:rPr lang="en-US" b="1" dirty="0"/>
            <a:t>Ensure</a:t>
          </a:r>
        </a:p>
      </dgm:t>
    </dgm:pt>
    <dgm:pt modelId="{21F26BF9-F8BB-4BD8-A7D5-F02643263691}" type="parTrans" cxnId="{6FD1D318-AC27-4F60-9EAC-DF3B2DBE931F}">
      <dgm:prSet/>
      <dgm:spPr/>
      <dgm:t>
        <a:bodyPr/>
        <a:lstStyle/>
        <a:p>
          <a:endParaRPr lang="en-US"/>
        </a:p>
      </dgm:t>
    </dgm:pt>
    <dgm:pt modelId="{8A1723A2-7DE4-40C1-8E5E-916C328F58CE}" type="sibTrans" cxnId="{6FD1D318-AC27-4F60-9EAC-DF3B2DBE931F}">
      <dgm:prSet/>
      <dgm:spPr/>
      <dgm:t>
        <a:bodyPr/>
        <a:lstStyle/>
        <a:p>
          <a:endParaRPr lang="en-US"/>
        </a:p>
      </dgm:t>
    </dgm:pt>
    <dgm:pt modelId="{FE2CF79C-2AF4-465F-944F-B398FFA5ABFE}">
      <dgm:prSet custT="1"/>
      <dgm:spPr/>
      <dgm:t>
        <a:bodyPr/>
        <a:lstStyle/>
        <a:p>
          <a:r>
            <a:rPr lang="en-US" sz="1600" dirty="0"/>
            <a:t> </a:t>
          </a:r>
          <a:r>
            <a:rPr lang="en-US" sz="1600" b="1" dirty="0"/>
            <a:t>compliance standards for the same are met</a:t>
          </a:r>
          <a:r>
            <a:rPr lang="en-US" sz="1200" b="1" dirty="0"/>
            <a:t>.</a:t>
          </a:r>
        </a:p>
      </dgm:t>
    </dgm:pt>
    <dgm:pt modelId="{C7C8D9B3-C795-4349-B03B-D2889ECA308E}" type="parTrans" cxnId="{CAA92D9E-D7AE-4BDB-9C42-4E259826C914}">
      <dgm:prSet/>
      <dgm:spPr/>
      <dgm:t>
        <a:bodyPr/>
        <a:lstStyle/>
        <a:p>
          <a:endParaRPr lang="en-US"/>
        </a:p>
      </dgm:t>
    </dgm:pt>
    <dgm:pt modelId="{9112CEEC-5A8C-44DB-8C31-1C3AA18FBE9D}" type="sibTrans" cxnId="{CAA92D9E-D7AE-4BDB-9C42-4E259826C914}">
      <dgm:prSet/>
      <dgm:spPr/>
      <dgm:t>
        <a:bodyPr/>
        <a:lstStyle/>
        <a:p>
          <a:endParaRPr lang="en-US"/>
        </a:p>
      </dgm:t>
    </dgm:pt>
    <dgm:pt modelId="{FFACBE30-8A38-4A8F-B9ED-837522812F16}">
      <dgm:prSet/>
      <dgm:spPr/>
      <dgm:t>
        <a:bodyPr/>
        <a:lstStyle/>
        <a:p>
          <a:r>
            <a:rPr lang="en-US" b="1" dirty="0"/>
            <a:t>Make</a:t>
          </a:r>
        </a:p>
      </dgm:t>
    </dgm:pt>
    <dgm:pt modelId="{45A878E6-F783-4D3E-A487-F1DC4580A714}" type="parTrans" cxnId="{49F629B5-8283-4116-981A-24F01247AB01}">
      <dgm:prSet/>
      <dgm:spPr/>
      <dgm:t>
        <a:bodyPr/>
        <a:lstStyle/>
        <a:p>
          <a:endParaRPr lang="en-US"/>
        </a:p>
      </dgm:t>
    </dgm:pt>
    <dgm:pt modelId="{10C78C11-6598-46DA-9A6C-0FA0EA0A0764}" type="sibTrans" cxnId="{49F629B5-8283-4116-981A-24F01247AB01}">
      <dgm:prSet/>
      <dgm:spPr/>
      <dgm:t>
        <a:bodyPr/>
        <a:lstStyle/>
        <a:p>
          <a:endParaRPr lang="en-US"/>
        </a:p>
      </dgm:t>
    </dgm:pt>
    <dgm:pt modelId="{97234FC3-B9C3-4D77-BC0C-3224D7DBF017}">
      <dgm:prSet custT="1"/>
      <dgm:spPr/>
      <dgm:t>
        <a:bodyPr/>
        <a:lstStyle/>
        <a:p>
          <a:r>
            <a:rPr lang="en-US" sz="1600" b="1" dirty="0"/>
            <a:t>editorial comments only for purposes of study design, internal logic,  and readability of documents. </a:t>
          </a:r>
        </a:p>
      </dgm:t>
    </dgm:pt>
    <dgm:pt modelId="{6BF846ED-EF68-411A-AAAE-1F3DAE7C8C2B}" type="parTrans" cxnId="{F1E9AA3D-A273-4165-9F9D-4733EDF063A6}">
      <dgm:prSet/>
      <dgm:spPr/>
      <dgm:t>
        <a:bodyPr/>
        <a:lstStyle/>
        <a:p>
          <a:endParaRPr lang="en-US"/>
        </a:p>
      </dgm:t>
    </dgm:pt>
    <dgm:pt modelId="{C6B5F825-42AB-4D77-A109-A0F47B9AC825}" type="sibTrans" cxnId="{F1E9AA3D-A273-4165-9F9D-4733EDF063A6}">
      <dgm:prSet/>
      <dgm:spPr/>
      <dgm:t>
        <a:bodyPr/>
        <a:lstStyle/>
        <a:p>
          <a:endParaRPr lang="en-US"/>
        </a:p>
      </dgm:t>
    </dgm:pt>
    <dgm:pt modelId="{6FDD6ABB-AF35-415F-A0BB-30C7C60117B8}">
      <dgm:prSet/>
      <dgm:spPr/>
      <dgm:t>
        <a:bodyPr/>
        <a:lstStyle/>
        <a:p>
          <a:r>
            <a:rPr lang="en-US" b="1" dirty="0"/>
            <a:t>Ensure</a:t>
          </a:r>
        </a:p>
      </dgm:t>
    </dgm:pt>
    <dgm:pt modelId="{5077BDE4-0C7E-499A-890F-2BCDBF22357B}" type="parTrans" cxnId="{F5B59C48-FE64-472B-ADAB-AA9D73076F77}">
      <dgm:prSet/>
      <dgm:spPr/>
      <dgm:t>
        <a:bodyPr/>
        <a:lstStyle/>
        <a:p>
          <a:endParaRPr lang="en-US"/>
        </a:p>
      </dgm:t>
    </dgm:pt>
    <dgm:pt modelId="{2959EB0F-C08A-4F33-A6E4-99621433F331}" type="sibTrans" cxnId="{F5B59C48-FE64-472B-ADAB-AA9D73076F77}">
      <dgm:prSet/>
      <dgm:spPr/>
      <dgm:t>
        <a:bodyPr/>
        <a:lstStyle/>
        <a:p>
          <a:endParaRPr lang="en-US"/>
        </a:p>
      </dgm:t>
    </dgm:pt>
    <dgm:pt modelId="{B86D2EDC-8C8E-40E2-BEB9-34E56CA97B0A}">
      <dgm:prSet custT="1"/>
      <dgm:spPr/>
      <dgm:t>
        <a:bodyPr/>
        <a:lstStyle/>
        <a:p>
          <a:r>
            <a:rPr lang="en-US" sz="1600" b="1" dirty="0"/>
            <a:t>all study documents are accurate, complete and mirror one another where appropriate.</a:t>
          </a:r>
        </a:p>
      </dgm:t>
    </dgm:pt>
    <dgm:pt modelId="{04324FCC-A984-4636-A697-9966AA1C4328}" type="parTrans" cxnId="{A926D7C3-342B-4BA4-B32B-BFFFE8329D81}">
      <dgm:prSet/>
      <dgm:spPr/>
      <dgm:t>
        <a:bodyPr/>
        <a:lstStyle/>
        <a:p>
          <a:endParaRPr lang="en-US"/>
        </a:p>
      </dgm:t>
    </dgm:pt>
    <dgm:pt modelId="{1C1E85CA-1A1C-4147-9ED6-578A2D77BA4A}" type="sibTrans" cxnId="{A926D7C3-342B-4BA4-B32B-BFFFE8329D81}">
      <dgm:prSet/>
      <dgm:spPr/>
      <dgm:t>
        <a:bodyPr/>
        <a:lstStyle/>
        <a:p>
          <a:endParaRPr lang="en-US"/>
        </a:p>
      </dgm:t>
    </dgm:pt>
    <dgm:pt modelId="{A115F6F6-84D0-41F5-9232-F1CAE084E165}">
      <dgm:prSet/>
      <dgm:spPr/>
      <dgm:t>
        <a:bodyPr/>
        <a:lstStyle/>
        <a:p>
          <a:r>
            <a:rPr lang="en-US" b="1" dirty="0"/>
            <a:t>Ensure</a:t>
          </a:r>
        </a:p>
      </dgm:t>
    </dgm:pt>
    <dgm:pt modelId="{B3C73568-CAF0-465F-8623-7A048B1053DA}" type="parTrans" cxnId="{08D13F12-565B-4D22-B848-727C2D7D9335}">
      <dgm:prSet/>
      <dgm:spPr/>
      <dgm:t>
        <a:bodyPr/>
        <a:lstStyle/>
        <a:p>
          <a:endParaRPr lang="en-US"/>
        </a:p>
      </dgm:t>
    </dgm:pt>
    <dgm:pt modelId="{DF9FEF97-AF18-4933-98E6-940B0D6F20F8}" type="sibTrans" cxnId="{08D13F12-565B-4D22-B848-727C2D7D9335}">
      <dgm:prSet/>
      <dgm:spPr/>
      <dgm:t>
        <a:bodyPr/>
        <a:lstStyle/>
        <a:p>
          <a:endParaRPr lang="en-US"/>
        </a:p>
      </dgm:t>
    </dgm:pt>
    <dgm:pt modelId="{6F78AA12-58B7-4360-A7F6-13E1CD44D43A}">
      <dgm:prSet custT="1"/>
      <dgm:spPr/>
      <dgm:t>
        <a:bodyPr/>
        <a:lstStyle/>
        <a:p>
          <a:r>
            <a:rPr lang="en-US" sz="1400" b="1" dirty="0"/>
            <a:t>comments and determinations are justified, referenced and documented by the standards mentioned above (HRP Policies, SOPs, Forms, Checklists, Worksheets and Templates, and Investigator Guidance).</a:t>
          </a:r>
        </a:p>
      </dgm:t>
    </dgm:pt>
    <dgm:pt modelId="{871A25ED-FB51-4043-AA94-868C1E66BD52}" type="parTrans" cxnId="{E7DF259E-BE72-44C1-AAD4-638CD279DF2F}">
      <dgm:prSet/>
      <dgm:spPr/>
      <dgm:t>
        <a:bodyPr/>
        <a:lstStyle/>
        <a:p>
          <a:endParaRPr lang="en-US"/>
        </a:p>
      </dgm:t>
    </dgm:pt>
    <dgm:pt modelId="{48541807-8B4B-482F-9FE6-F76665A78C35}" type="sibTrans" cxnId="{E7DF259E-BE72-44C1-AAD4-638CD279DF2F}">
      <dgm:prSet/>
      <dgm:spPr/>
      <dgm:t>
        <a:bodyPr/>
        <a:lstStyle/>
        <a:p>
          <a:endParaRPr lang="en-US"/>
        </a:p>
      </dgm:t>
    </dgm:pt>
    <dgm:pt modelId="{9C260A35-08D3-413F-8F9F-0B7200776221}" type="pres">
      <dgm:prSet presAssocID="{B7A0BF07-D851-441F-9F5D-7A2A81A1CF91}" presName="Name0" presStyleCnt="0">
        <dgm:presLayoutVars>
          <dgm:dir/>
          <dgm:animLvl val="lvl"/>
          <dgm:resizeHandles val="exact"/>
        </dgm:presLayoutVars>
      </dgm:prSet>
      <dgm:spPr/>
    </dgm:pt>
    <dgm:pt modelId="{9573650D-E27D-4985-B8C3-B23E06EFBADB}" type="pres">
      <dgm:prSet presAssocID="{87250E59-1F01-49FC-9B7B-D018FC9BC4E0}" presName="linNode" presStyleCnt="0"/>
      <dgm:spPr/>
    </dgm:pt>
    <dgm:pt modelId="{BD1B671A-49BB-4AB0-BC5B-06974565DA8D}" type="pres">
      <dgm:prSet presAssocID="{87250E59-1F01-49FC-9B7B-D018FC9BC4E0}" presName="parentText" presStyleLbl="node1" presStyleIdx="0" presStyleCnt="5">
        <dgm:presLayoutVars>
          <dgm:chMax val="1"/>
          <dgm:bulletEnabled val="1"/>
        </dgm:presLayoutVars>
      </dgm:prSet>
      <dgm:spPr/>
    </dgm:pt>
    <dgm:pt modelId="{49C20E0A-0A99-4565-ACA5-C6337A1A09F0}" type="pres">
      <dgm:prSet presAssocID="{87250E59-1F01-49FC-9B7B-D018FC9BC4E0}" presName="descendantText" presStyleLbl="alignAccFollowNode1" presStyleIdx="0" presStyleCnt="5">
        <dgm:presLayoutVars>
          <dgm:bulletEnabled val="1"/>
        </dgm:presLayoutVars>
      </dgm:prSet>
      <dgm:spPr/>
    </dgm:pt>
    <dgm:pt modelId="{E890B3C5-C291-4035-932E-42C9BD6F4606}" type="pres">
      <dgm:prSet presAssocID="{044CBC5D-46DE-4C88-B77C-A3A85A7BC5EF}" presName="sp" presStyleCnt="0"/>
      <dgm:spPr/>
    </dgm:pt>
    <dgm:pt modelId="{8BCD0236-4E75-425E-BDE9-BE2EA5E6B5FA}" type="pres">
      <dgm:prSet presAssocID="{34923806-FBA0-4F02-9BE4-EFDCAAF84EB9}" presName="linNode" presStyleCnt="0"/>
      <dgm:spPr/>
    </dgm:pt>
    <dgm:pt modelId="{1E36D0A4-4CE0-44E2-B89E-9780C83F783C}" type="pres">
      <dgm:prSet presAssocID="{34923806-FBA0-4F02-9BE4-EFDCAAF84EB9}" presName="parentText" presStyleLbl="node1" presStyleIdx="1" presStyleCnt="5">
        <dgm:presLayoutVars>
          <dgm:chMax val="1"/>
          <dgm:bulletEnabled val="1"/>
        </dgm:presLayoutVars>
      </dgm:prSet>
      <dgm:spPr/>
    </dgm:pt>
    <dgm:pt modelId="{F17C9338-5241-41C2-92F5-7AA7A6E6BACD}" type="pres">
      <dgm:prSet presAssocID="{34923806-FBA0-4F02-9BE4-EFDCAAF84EB9}" presName="descendantText" presStyleLbl="alignAccFollowNode1" presStyleIdx="1" presStyleCnt="5">
        <dgm:presLayoutVars>
          <dgm:bulletEnabled val="1"/>
        </dgm:presLayoutVars>
      </dgm:prSet>
      <dgm:spPr/>
    </dgm:pt>
    <dgm:pt modelId="{9BC1DCF3-37AF-4323-AD23-802C8C5C0B2F}" type="pres">
      <dgm:prSet presAssocID="{8A1723A2-7DE4-40C1-8E5E-916C328F58CE}" presName="sp" presStyleCnt="0"/>
      <dgm:spPr/>
    </dgm:pt>
    <dgm:pt modelId="{98D05B28-8ACA-4564-A6D3-FF16FFE83FDE}" type="pres">
      <dgm:prSet presAssocID="{FFACBE30-8A38-4A8F-B9ED-837522812F16}" presName="linNode" presStyleCnt="0"/>
      <dgm:spPr/>
    </dgm:pt>
    <dgm:pt modelId="{29493369-C391-4EC3-BD84-CE6896D2C1A0}" type="pres">
      <dgm:prSet presAssocID="{FFACBE30-8A38-4A8F-B9ED-837522812F16}" presName="parentText" presStyleLbl="node1" presStyleIdx="2" presStyleCnt="5">
        <dgm:presLayoutVars>
          <dgm:chMax val="1"/>
          <dgm:bulletEnabled val="1"/>
        </dgm:presLayoutVars>
      </dgm:prSet>
      <dgm:spPr/>
    </dgm:pt>
    <dgm:pt modelId="{8A4D7D5C-44ED-49DD-86F7-948DA35AE519}" type="pres">
      <dgm:prSet presAssocID="{FFACBE30-8A38-4A8F-B9ED-837522812F16}" presName="descendantText" presStyleLbl="alignAccFollowNode1" presStyleIdx="2" presStyleCnt="5">
        <dgm:presLayoutVars>
          <dgm:bulletEnabled val="1"/>
        </dgm:presLayoutVars>
      </dgm:prSet>
      <dgm:spPr/>
    </dgm:pt>
    <dgm:pt modelId="{DE29E9BF-1F0A-48B4-B501-58ADD492F4CA}" type="pres">
      <dgm:prSet presAssocID="{10C78C11-6598-46DA-9A6C-0FA0EA0A0764}" presName="sp" presStyleCnt="0"/>
      <dgm:spPr/>
    </dgm:pt>
    <dgm:pt modelId="{B2888D1A-93DA-414E-83AB-B9AE06F696D4}" type="pres">
      <dgm:prSet presAssocID="{6FDD6ABB-AF35-415F-A0BB-30C7C60117B8}" presName="linNode" presStyleCnt="0"/>
      <dgm:spPr/>
    </dgm:pt>
    <dgm:pt modelId="{69C0310D-C0C1-47EB-AAB4-A30E8F6E162A}" type="pres">
      <dgm:prSet presAssocID="{6FDD6ABB-AF35-415F-A0BB-30C7C60117B8}" presName="parentText" presStyleLbl="node1" presStyleIdx="3" presStyleCnt="5">
        <dgm:presLayoutVars>
          <dgm:chMax val="1"/>
          <dgm:bulletEnabled val="1"/>
        </dgm:presLayoutVars>
      </dgm:prSet>
      <dgm:spPr/>
    </dgm:pt>
    <dgm:pt modelId="{1C7BFF5A-6815-4D5B-82F1-52A8D8657C2A}" type="pres">
      <dgm:prSet presAssocID="{6FDD6ABB-AF35-415F-A0BB-30C7C60117B8}" presName="descendantText" presStyleLbl="alignAccFollowNode1" presStyleIdx="3" presStyleCnt="5">
        <dgm:presLayoutVars>
          <dgm:bulletEnabled val="1"/>
        </dgm:presLayoutVars>
      </dgm:prSet>
      <dgm:spPr/>
    </dgm:pt>
    <dgm:pt modelId="{CF15A5F0-6DF2-4571-B40B-E485179CEB3E}" type="pres">
      <dgm:prSet presAssocID="{2959EB0F-C08A-4F33-A6E4-99621433F331}" presName="sp" presStyleCnt="0"/>
      <dgm:spPr/>
    </dgm:pt>
    <dgm:pt modelId="{485981C9-B82E-47D6-860B-FE3BBA8E7530}" type="pres">
      <dgm:prSet presAssocID="{A115F6F6-84D0-41F5-9232-F1CAE084E165}" presName="linNode" presStyleCnt="0"/>
      <dgm:spPr/>
    </dgm:pt>
    <dgm:pt modelId="{3D1717A5-5BDB-4FF8-B90D-B445990C856C}" type="pres">
      <dgm:prSet presAssocID="{A115F6F6-84D0-41F5-9232-F1CAE084E165}" presName="parentText" presStyleLbl="node1" presStyleIdx="4" presStyleCnt="5" custLinFactNeighborX="0" custLinFactNeighborY="560">
        <dgm:presLayoutVars>
          <dgm:chMax val="1"/>
          <dgm:bulletEnabled val="1"/>
        </dgm:presLayoutVars>
      </dgm:prSet>
      <dgm:spPr/>
    </dgm:pt>
    <dgm:pt modelId="{32F5CA89-4A0B-4484-B4AD-5CB6D0A4628A}" type="pres">
      <dgm:prSet presAssocID="{A115F6F6-84D0-41F5-9232-F1CAE084E165}" presName="descendantText" presStyleLbl="alignAccFollowNode1" presStyleIdx="4" presStyleCnt="5" custScaleY="125732">
        <dgm:presLayoutVars>
          <dgm:bulletEnabled val="1"/>
        </dgm:presLayoutVars>
      </dgm:prSet>
      <dgm:spPr/>
    </dgm:pt>
  </dgm:ptLst>
  <dgm:cxnLst>
    <dgm:cxn modelId="{57D97E02-24E3-469A-9A93-0E3524596D0E}" type="presOf" srcId="{FFACBE30-8A38-4A8F-B9ED-837522812F16}" destId="{29493369-C391-4EC3-BD84-CE6896D2C1A0}" srcOrd="0" destOrd="0" presId="urn:microsoft.com/office/officeart/2005/8/layout/vList5"/>
    <dgm:cxn modelId="{08D13F12-565B-4D22-B848-727C2D7D9335}" srcId="{B7A0BF07-D851-441F-9F5D-7A2A81A1CF91}" destId="{A115F6F6-84D0-41F5-9232-F1CAE084E165}" srcOrd="4" destOrd="0" parTransId="{B3C73568-CAF0-465F-8623-7A048B1053DA}" sibTransId="{DF9FEF97-AF18-4933-98E6-940B0D6F20F8}"/>
    <dgm:cxn modelId="{6FD1D318-AC27-4F60-9EAC-DF3B2DBE931F}" srcId="{B7A0BF07-D851-441F-9F5D-7A2A81A1CF91}" destId="{34923806-FBA0-4F02-9BE4-EFDCAAF84EB9}" srcOrd="1" destOrd="0" parTransId="{21F26BF9-F8BB-4BD8-A7D5-F02643263691}" sibTransId="{8A1723A2-7DE4-40C1-8E5E-916C328F58CE}"/>
    <dgm:cxn modelId="{8A73C33A-A76D-41E4-8A14-A01565F82E66}" srcId="{B7A0BF07-D851-441F-9F5D-7A2A81A1CF91}" destId="{87250E59-1F01-49FC-9B7B-D018FC9BC4E0}" srcOrd="0" destOrd="0" parTransId="{E2EC05AE-2845-4692-A521-853C41A2EFAC}" sibTransId="{044CBC5D-46DE-4C88-B77C-A3A85A7BC5EF}"/>
    <dgm:cxn modelId="{F1E9AA3D-A273-4165-9F9D-4733EDF063A6}" srcId="{FFACBE30-8A38-4A8F-B9ED-837522812F16}" destId="{97234FC3-B9C3-4D77-BC0C-3224D7DBF017}" srcOrd="0" destOrd="0" parTransId="{6BF846ED-EF68-411A-AAAE-1F3DAE7C8C2B}" sibTransId="{C6B5F825-42AB-4D77-A109-A0F47B9AC825}"/>
    <dgm:cxn modelId="{F5B59C48-FE64-472B-ADAB-AA9D73076F77}" srcId="{B7A0BF07-D851-441F-9F5D-7A2A81A1CF91}" destId="{6FDD6ABB-AF35-415F-A0BB-30C7C60117B8}" srcOrd="3" destOrd="0" parTransId="{5077BDE4-0C7E-499A-890F-2BCDBF22357B}" sibTransId="{2959EB0F-C08A-4F33-A6E4-99621433F331}"/>
    <dgm:cxn modelId="{47FD9874-8DB4-41E4-8934-ACA8BAC67905}" type="presOf" srcId="{34923806-FBA0-4F02-9BE4-EFDCAAF84EB9}" destId="{1E36D0A4-4CE0-44E2-B89E-9780C83F783C}" srcOrd="0" destOrd="0" presId="urn:microsoft.com/office/officeart/2005/8/layout/vList5"/>
    <dgm:cxn modelId="{59BE7178-ADC4-4C44-B117-8027BE01FB74}" type="presOf" srcId="{6F78AA12-58B7-4360-A7F6-13E1CD44D43A}" destId="{32F5CA89-4A0B-4484-B4AD-5CB6D0A4628A}" srcOrd="0" destOrd="0" presId="urn:microsoft.com/office/officeart/2005/8/layout/vList5"/>
    <dgm:cxn modelId="{E7DF259E-BE72-44C1-AAD4-638CD279DF2F}" srcId="{A115F6F6-84D0-41F5-9232-F1CAE084E165}" destId="{6F78AA12-58B7-4360-A7F6-13E1CD44D43A}" srcOrd="0" destOrd="0" parTransId="{871A25ED-FB51-4043-AA94-868C1E66BD52}" sibTransId="{48541807-8B4B-482F-9FE6-F76665A78C35}"/>
    <dgm:cxn modelId="{CAA92D9E-D7AE-4BDB-9C42-4E259826C914}" srcId="{34923806-FBA0-4F02-9BE4-EFDCAAF84EB9}" destId="{FE2CF79C-2AF4-465F-944F-B398FFA5ABFE}" srcOrd="0" destOrd="0" parTransId="{C7C8D9B3-C795-4349-B03B-D2889ECA308E}" sibTransId="{9112CEEC-5A8C-44DB-8C31-1C3AA18FBE9D}"/>
    <dgm:cxn modelId="{8217FEA6-5118-40A8-A010-C111DE827039}" type="presOf" srcId="{8E250531-C3FD-47CD-90A9-034A50BBF21B}" destId="{49C20E0A-0A99-4565-ACA5-C6337A1A09F0}" srcOrd="0" destOrd="0" presId="urn:microsoft.com/office/officeart/2005/8/layout/vList5"/>
    <dgm:cxn modelId="{49F629B5-8283-4116-981A-24F01247AB01}" srcId="{B7A0BF07-D851-441F-9F5D-7A2A81A1CF91}" destId="{FFACBE30-8A38-4A8F-B9ED-837522812F16}" srcOrd="2" destOrd="0" parTransId="{45A878E6-F783-4D3E-A487-F1DC4580A714}" sibTransId="{10C78C11-6598-46DA-9A6C-0FA0EA0A0764}"/>
    <dgm:cxn modelId="{7955B4B7-BABC-4CE9-A486-8266BEE5B574}" type="presOf" srcId="{B86D2EDC-8C8E-40E2-BEB9-34E56CA97B0A}" destId="{1C7BFF5A-6815-4D5B-82F1-52A8D8657C2A}" srcOrd="0" destOrd="0" presId="urn:microsoft.com/office/officeart/2005/8/layout/vList5"/>
    <dgm:cxn modelId="{F8F724BF-595D-47F1-8783-6F1C4054A10D}" type="presOf" srcId="{97234FC3-B9C3-4D77-BC0C-3224D7DBF017}" destId="{8A4D7D5C-44ED-49DD-86F7-948DA35AE519}" srcOrd="0" destOrd="0" presId="urn:microsoft.com/office/officeart/2005/8/layout/vList5"/>
    <dgm:cxn modelId="{A926D7C3-342B-4BA4-B32B-BFFFE8329D81}" srcId="{6FDD6ABB-AF35-415F-A0BB-30C7C60117B8}" destId="{B86D2EDC-8C8E-40E2-BEB9-34E56CA97B0A}" srcOrd="0" destOrd="0" parTransId="{04324FCC-A984-4636-A697-9966AA1C4328}" sibTransId="{1C1E85CA-1A1C-4147-9ED6-578A2D77BA4A}"/>
    <dgm:cxn modelId="{9A191AD1-7BB2-4C2E-93B5-AE68CF17CCD9}" srcId="{87250E59-1F01-49FC-9B7B-D018FC9BC4E0}" destId="{8E250531-C3FD-47CD-90A9-034A50BBF21B}" srcOrd="0" destOrd="0" parTransId="{84403001-00A8-46C5-99F4-F27F351DA6F3}" sibTransId="{ED8642C8-A67C-4E64-B9B2-D8BA402B42DE}"/>
    <dgm:cxn modelId="{98C373D8-5547-45BF-A4D6-D1075B935D75}" type="presOf" srcId="{FE2CF79C-2AF4-465F-944F-B398FFA5ABFE}" destId="{F17C9338-5241-41C2-92F5-7AA7A6E6BACD}" srcOrd="0" destOrd="0" presId="urn:microsoft.com/office/officeart/2005/8/layout/vList5"/>
    <dgm:cxn modelId="{390382DF-9BF7-4DD3-BD66-B8ADC0240E19}" type="presOf" srcId="{B7A0BF07-D851-441F-9F5D-7A2A81A1CF91}" destId="{9C260A35-08D3-413F-8F9F-0B7200776221}" srcOrd="0" destOrd="0" presId="urn:microsoft.com/office/officeart/2005/8/layout/vList5"/>
    <dgm:cxn modelId="{64664EE3-051D-44D8-83B5-ACBFC2D12E63}" type="presOf" srcId="{6FDD6ABB-AF35-415F-A0BB-30C7C60117B8}" destId="{69C0310D-C0C1-47EB-AAB4-A30E8F6E162A}" srcOrd="0" destOrd="0" presId="urn:microsoft.com/office/officeart/2005/8/layout/vList5"/>
    <dgm:cxn modelId="{9409D6EA-C933-4118-BC7B-C9A9E64CDF11}" type="presOf" srcId="{A115F6F6-84D0-41F5-9232-F1CAE084E165}" destId="{3D1717A5-5BDB-4FF8-B90D-B445990C856C}" srcOrd="0" destOrd="0" presId="urn:microsoft.com/office/officeart/2005/8/layout/vList5"/>
    <dgm:cxn modelId="{A28C43FE-DE6F-416E-99A7-F1D14E78315C}" type="presOf" srcId="{87250E59-1F01-49FC-9B7B-D018FC9BC4E0}" destId="{BD1B671A-49BB-4AB0-BC5B-06974565DA8D}" srcOrd="0" destOrd="0" presId="urn:microsoft.com/office/officeart/2005/8/layout/vList5"/>
    <dgm:cxn modelId="{4DAE45D9-C922-4991-98F4-57EF0A2E2ACC}" type="presParOf" srcId="{9C260A35-08D3-413F-8F9F-0B7200776221}" destId="{9573650D-E27D-4985-B8C3-B23E06EFBADB}" srcOrd="0" destOrd="0" presId="urn:microsoft.com/office/officeart/2005/8/layout/vList5"/>
    <dgm:cxn modelId="{69421903-5A1B-4BCF-8450-1919664C9EE7}" type="presParOf" srcId="{9573650D-E27D-4985-B8C3-B23E06EFBADB}" destId="{BD1B671A-49BB-4AB0-BC5B-06974565DA8D}" srcOrd="0" destOrd="0" presId="urn:microsoft.com/office/officeart/2005/8/layout/vList5"/>
    <dgm:cxn modelId="{052E0E8E-5605-4DFC-B194-DF2B46DF42A2}" type="presParOf" srcId="{9573650D-E27D-4985-B8C3-B23E06EFBADB}" destId="{49C20E0A-0A99-4565-ACA5-C6337A1A09F0}" srcOrd="1" destOrd="0" presId="urn:microsoft.com/office/officeart/2005/8/layout/vList5"/>
    <dgm:cxn modelId="{888219C1-7A3B-4F8B-9222-64383AFF6B67}" type="presParOf" srcId="{9C260A35-08D3-413F-8F9F-0B7200776221}" destId="{E890B3C5-C291-4035-932E-42C9BD6F4606}" srcOrd="1" destOrd="0" presId="urn:microsoft.com/office/officeart/2005/8/layout/vList5"/>
    <dgm:cxn modelId="{720C0AB3-C617-4D96-B44D-F6CE157ADD66}" type="presParOf" srcId="{9C260A35-08D3-413F-8F9F-0B7200776221}" destId="{8BCD0236-4E75-425E-BDE9-BE2EA5E6B5FA}" srcOrd="2" destOrd="0" presId="urn:microsoft.com/office/officeart/2005/8/layout/vList5"/>
    <dgm:cxn modelId="{5ADE4D0C-6B8E-4092-8318-91DDE3B91C60}" type="presParOf" srcId="{8BCD0236-4E75-425E-BDE9-BE2EA5E6B5FA}" destId="{1E36D0A4-4CE0-44E2-B89E-9780C83F783C}" srcOrd="0" destOrd="0" presId="urn:microsoft.com/office/officeart/2005/8/layout/vList5"/>
    <dgm:cxn modelId="{131BC762-4099-4E90-9132-07E16E0F2FA2}" type="presParOf" srcId="{8BCD0236-4E75-425E-BDE9-BE2EA5E6B5FA}" destId="{F17C9338-5241-41C2-92F5-7AA7A6E6BACD}" srcOrd="1" destOrd="0" presId="urn:microsoft.com/office/officeart/2005/8/layout/vList5"/>
    <dgm:cxn modelId="{C54A65FE-DEAD-48CF-BB8D-182666E43FDA}" type="presParOf" srcId="{9C260A35-08D3-413F-8F9F-0B7200776221}" destId="{9BC1DCF3-37AF-4323-AD23-802C8C5C0B2F}" srcOrd="3" destOrd="0" presId="urn:microsoft.com/office/officeart/2005/8/layout/vList5"/>
    <dgm:cxn modelId="{C11E3241-B76D-4016-ACEB-E46E82167405}" type="presParOf" srcId="{9C260A35-08D3-413F-8F9F-0B7200776221}" destId="{98D05B28-8ACA-4564-A6D3-FF16FFE83FDE}" srcOrd="4" destOrd="0" presId="urn:microsoft.com/office/officeart/2005/8/layout/vList5"/>
    <dgm:cxn modelId="{6D441899-3554-46A5-96B1-F43BAA8CF4C4}" type="presParOf" srcId="{98D05B28-8ACA-4564-A6D3-FF16FFE83FDE}" destId="{29493369-C391-4EC3-BD84-CE6896D2C1A0}" srcOrd="0" destOrd="0" presId="urn:microsoft.com/office/officeart/2005/8/layout/vList5"/>
    <dgm:cxn modelId="{37C56A0C-5ABC-44D8-80C3-C05187A9F86F}" type="presParOf" srcId="{98D05B28-8ACA-4564-A6D3-FF16FFE83FDE}" destId="{8A4D7D5C-44ED-49DD-86F7-948DA35AE519}" srcOrd="1" destOrd="0" presId="urn:microsoft.com/office/officeart/2005/8/layout/vList5"/>
    <dgm:cxn modelId="{ACF66D41-EABA-420A-9B2A-67558E93A17E}" type="presParOf" srcId="{9C260A35-08D3-413F-8F9F-0B7200776221}" destId="{DE29E9BF-1F0A-48B4-B501-58ADD492F4CA}" srcOrd="5" destOrd="0" presId="urn:microsoft.com/office/officeart/2005/8/layout/vList5"/>
    <dgm:cxn modelId="{75C39231-F241-4A84-827D-B3F0CB8C7740}" type="presParOf" srcId="{9C260A35-08D3-413F-8F9F-0B7200776221}" destId="{B2888D1A-93DA-414E-83AB-B9AE06F696D4}" srcOrd="6" destOrd="0" presId="urn:microsoft.com/office/officeart/2005/8/layout/vList5"/>
    <dgm:cxn modelId="{5AA60C72-D527-4E6B-9ED9-140481BD0BFD}" type="presParOf" srcId="{B2888D1A-93DA-414E-83AB-B9AE06F696D4}" destId="{69C0310D-C0C1-47EB-AAB4-A30E8F6E162A}" srcOrd="0" destOrd="0" presId="urn:microsoft.com/office/officeart/2005/8/layout/vList5"/>
    <dgm:cxn modelId="{710E8DF6-6B78-4474-A02E-CCD7361B1E8B}" type="presParOf" srcId="{B2888D1A-93DA-414E-83AB-B9AE06F696D4}" destId="{1C7BFF5A-6815-4D5B-82F1-52A8D8657C2A}" srcOrd="1" destOrd="0" presId="urn:microsoft.com/office/officeart/2005/8/layout/vList5"/>
    <dgm:cxn modelId="{3F3610FC-DE5B-42E0-888E-C6ABCFDE77BA}" type="presParOf" srcId="{9C260A35-08D3-413F-8F9F-0B7200776221}" destId="{CF15A5F0-6DF2-4571-B40B-E485179CEB3E}" srcOrd="7" destOrd="0" presId="urn:microsoft.com/office/officeart/2005/8/layout/vList5"/>
    <dgm:cxn modelId="{2D765ABE-FF51-4B77-B0A2-5DAA74C37AF7}" type="presParOf" srcId="{9C260A35-08D3-413F-8F9F-0B7200776221}" destId="{485981C9-B82E-47D6-860B-FE3BBA8E7530}" srcOrd="8" destOrd="0" presId="urn:microsoft.com/office/officeart/2005/8/layout/vList5"/>
    <dgm:cxn modelId="{CB24C727-EB71-410F-BA47-39F7144BA78F}" type="presParOf" srcId="{485981C9-B82E-47D6-860B-FE3BBA8E7530}" destId="{3D1717A5-5BDB-4FF8-B90D-B445990C856C}" srcOrd="0" destOrd="0" presId="urn:microsoft.com/office/officeart/2005/8/layout/vList5"/>
    <dgm:cxn modelId="{BAD82744-963E-45A7-BD0D-AA16E6917B3F}" type="presParOf" srcId="{485981C9-B82E-47D6-860B-FE3BBA8E7530}" destId="{32F5CA89-4A0B-4484-B4AD-5CB6D0A4628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3CF02B6-E4F4-4F85-94D7-F7D0C9825C39}"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32DAFC28-F83D-4B9C-99A6-BA69F71A799C}">
      <dgm:prSet/>
      <dgm:spPr/>
      <dgm:t>
        <a:bodyPr/>
        <a:lstStyle/>
        <a:p>
          <a:r>
            <a:rPr lang="en-US" b="1" dirty="0">
              <a:solidFill>
                <a:schemeClr val="tx1"/>
              </a:solidFill>
            </a:rPr>
            <a:t>Know where to find and when to apply these:</a:t>
          </a:r>
        </a:p>
      </dgm:t>
    </dgm:pt>
    <dgm:pt modelId="{BF192E13-5893-4A01-B098-C64BB3233241}" type="parTrans" cxnId="{304845DD-39F9-4D12-94B2-22E9FB60E01E}">
      <dgm:prSet/>
      <dgm:spPr/>
      <dgm:t>
        <a:bodyPr/>
        <a:lstStyle/>
        <a:p>
          <a:endParaRPr lang="en-US"/>
        </a:p>
      </dgm:t>
    </dgm:pt>
    <dgm:pt modelId="{7D4AC665-2B87-44AF-A421-34B8382E40EB}" type="sibTrans" cxnId="{304845DD-39F9-4D12-94B2-22E9FB60E01E}">
      <dgm:prSet/>
      <dgm:spPr/>
      <dgm:t>
        <a:bodyPr/>
        <a:lstStyle/>
        <a:p>
          <a:endParaRPr lang="en-US"/>
        </a:p>
      </dgm:t>
    </dgm:pt>
    <dgm:pt modelId="{701A0E65-0567-4136-87DC-22CC65AA35F8}">
      <dgm:prSet/>
      <dgm:spPr/>
      <dgm:t>
        <a:bodyPr/>
        <a:lstStyle/>
        <a:p>
          <a:r>
            <a:rPr lang="en-US" b="1" dirty="0">
              <a:solidFill>
                <a:schemeClr val="tx1"/>
              </a:solidFill>
            </a:rPr>
            <a:t>CFR (pre-2018 and Final Rule)</a:t>
          </a:r>
        </a:p>
      </dgm:t>
    </dgm:pt>
    <dgm:pt modelId="{EBB25D09-1C06-4B94-89F3-A9A82EA07559}" type="parTrans" cxnId="{678B3334-7B96-4644-B328-32E0DED0155E}">
      <dgm:prSet/>
      <dgm:spPr/>
      <dgm:t>
        <a:bodyPr/>
        <a:lstStyle/>
        <a:p>
          <a:endParaRPr lang="en-US"/>
        </a:p>
      </dgm:t>
    </dgm:pt>
    <dgm:pt modelId="{F91F8F2D-96A2-4DCE-B899-339ED9DCFBB2}" type="sibTrans" cxnId="{678B3334-7B96-4644-B328-32E0DED0155E}">
      <dgm:prSet/>
      <dgm:spPr/>
      <dgm:t>
        <a:bodyPr/>
        <a:lstStyle/>
        <a:p>
          <a:endParaRPr lang="en-US"/>
        </a:p>
      </dgm:t>
    </dgm:pt>
    <dgm:pt modelId="{676E4E23-A4C4-4DB7-A5F6-451BEDC74960}">
      <dgm:prSet/>
      <dgm:spPr/>
      <dgm:t>
        <a:bodyPr/>
        <a:lstStyle/>
        <a:p>
          <a:r>
            <a:rPr lang="en-US" b="1" dirty="0">
              <a:solidFill>
                <a:schemeClr val="tx1"/>
              </a:solidFill>
            </a:rPr>
            <a:t>ICH</a:t>
          </a:r>
        </a:p>
      </dgm:t>
    </dgm:pt>
    <dgm:pt modelId="{50517076-FD30-4331-B4E6-881A044E0213}" type="parTrans" cxnId="{21710E2F-AA7E-48CC-8D4D-A199C5A88372}">
      <dgm:prSet/>
      <dgm:spPr/>
      <dgm:t>
        <a:bodyPr/>
        <a:lstStyle/>
        <a:p>
          <a:endParaRPr lang="en-US"/>
        </a:p>
      </dgm:t>
    </dgm:pt>
    <dgm:pt modelId="{87B8FEB1-5EC0-4CED-855F-F175BE5F8F95}" type="sibTrans" cxnId="{21710E2F-AA7E-48CC-8D4D-A199C5A88372}">
      <dgm:prSet/>
      <dgm:spPr/>
      <dgm:t>
        <a:bodyPr/>
        <a:lstStyle/>
        <a:p>
          <a:endParaRPr lang="en-US"/>
        </a:p>
      </dgm:t>
    </dgm:pt>
    <dgm:pt modelId="{EFFAB7CC-B437-4FE5-AAE6-42F48542CAF7}">
      <dgm:prSet/>
      <dgm:spPr/>
      <dgm:t>
        <a:bodyPr/>
        <a:lstStyle/>
        <a:p>
          <a:r>
            <a:rPr lang="en-US" b="1" dirty="0">
              <a:solidFill>
                <a:schemeClr val="tx1"/>
              </a:solidFill>
            </a:rPr>
            <a:t>IRB Forms, Worksheets, Checklists and Policies</a:t>
          </a:r>
        </a:p>
      </dgm:t>
    </dgm:pt>
    <dgm:pt modelId="{98605973-74D7-4083-B57D-3FC9C25A64E7}" type="parTrans" cxnId="{874A4B57-6F93-4234-A4D1-8C09308F7D9C}">
      <dgm:prSet/>
      <dgm:spPr/>
      <dgm:t>
        <a:bodyPr/>
        <a:lstStyle/>
        <a:p>
          <a:endParaRPr lang="en-US"/>
        </a:p>
      </dgm:t>
    </dgm:pt>
    <dgm:pt modelId="{2E4EE0FC-DCB0-4B71-BACA-A57E4A411296}" type="sibTrans" cxnId="{874A4B57-6F93-4234-A4D1-8C09308F7D9C}">
      <dgm:prSet/>
      <dgm:spPr/>
      <dgm:t>
        <a:bodyPr/>
        <a:lstStyle/>
        <a:p>
          <a:endParaRPr lang="en-US"/>
        </a:p>
      </dgm:t>
    </dgm:pt>
    <dgm:pt modelId="{9D98B826-1F93-480F-8CCF-1BD296494243}">
      <dgm:prSet/>
      <dgm:spPr/>
      <dgm:t>
        <a:bodyPr/>
        <a:lstStyle/>
        <a:p>
          <a:r>
            <a:rPr lang="en-US" b="1" dirty="0">
              <a:solidFill>
                <a:schemeClr val="tx1"/>
              </a:solidFill>
            </a:rPr>
            <a:t>State and local laws</a:t>
          </a:r>
        </a:p>
      </dgm:t>
    </dgm:pt>
    <dgm:pt modelId="{43CB2A6F-5B54-4B48-9C02-0CE2DEEE6125}" type="parTrans" cxnId="{8205CCD3-5BC3-463A-B7EB-9A139E5973D5}">
      <dgm:prSet/>
      <dgm:spPr/>
      <dgm:t>
        <a:bodyPr/>
        <a:lstStyle/>
        <a:p>
          <a:endParaRPr lang="en-US"/>
        </a:p>
      </dgm:t>
    </dgm:pt>
    <dgm:pt modelId="{9F06AB0A-C14C-4D28-9A49-BD5160367D1E}" type="sibTrans" cxnId="{8205CCD3-5BC3-463A-B7EB-9A139E5973D5}">
      <dgm:prSet/>
      <dgm:spPr/>
      <dgm:t>
        <a:bodyPr/>
        <a:lstStyle/>
        <a:p>
          <a:endParaRPr lang="en-US"/>
        </a:p>
      </dgm:t>
    </dgm:pt>
    <dgm:pt modelId="{A98E5A42-86EF-42BF-92F3-9CDA2AB1430F}">
      <dgm:prSet/>
      <dgm:spPr/>
      <dgm:t>
        <a:bodyPr/>
        <a:lstStyle/>
        <a:p>
          <a:r>
            <a:rPr lang="en-US" b="1" dirty="0">
              <a:solidFill>
                <a:schemeClr val="tx1"/>
              </a:solidFill>
            </a:rPr>
            <a:t>Basic research methods and requirements</a:t>
          </a:r>
        </a:p>
      </dgm:t>
    </dgm:pt>
    <dgm:pt modelId="{1745A7B9-A475-486B-80C0-828B556CE062}" type="parTrans" cxnId="{4D9F9AA5-CFE9-465C-B543-082445EF2AE2}">
      <dgm:prSet/>
      <dgm:spPr/>
      <dgm:t>
        <a:bodyPr/>
        <a:lstStyle/>
        <a:p>
          <a:endParaRPr lang="en-US"/>
        </a:p>
      </dgm:t>
    </dgm:pt>
    <dgm:pt modelId="{591CF51D-89FD-4744-872C-528F8B113826}" type="sibTrans" cxnId="{4D9F9AA5-CFE9-465C-B543-082445EF2AE2}">
      <dgm:prSet/>
      <dgm:spPr/>
      <dgm:t>
        <a:bodyPr/>
        <a:lstStyle/>
        <a:p>
          <a:endParaRPr lang="en-US"/>
        </a:p>
      </dgm:t>
    </dgm:pt>
    <dgm:pt modelId="{7C5791F3-3714-46A2-AE83-1DFB7CEC13F2}">
      <dgm:prSet/>
      <dgm:spPr/>
      <dgm:t>
        <a:bodyPr/>
        <a:lstStyle/>
        <a:p>
          <a:r>
            <a:rPr lang="en-US" b="1" dirty="0">
              <a:solidFill>
                <a:schemeClr val="tx1"/>
              </a:solidFill>
            </a:rPr>
            <a:t>Scientific method</a:t>
          </a:r>
        </a:p>
      </dgm:t>
    </dgm:pt>
    <dgm:pt modelId="{36C150D0-0033-49C8-BE90-7A07C374AA53}" type="parTrans" cxnId="{FDF9E448-C121-46FB-8ABD-D53D0E8936B2}">
      <dgm:prSet/>
      <dgm:spPr/>
      <dgm:t>
        <a:bodyPr/>
        <a:lstStyle/>
        <a:p>
          <a:endParaRPr lang="en-US"/>
        </a:p>
      </dgm:t>
    </dgm:pt>
    <dgm:pt modelId="{A17148EC-91B3-49FA-A5E2-FC2F78C5C59D}" type="sibTrans" cxnId="{FDF9E448-C121-46FB-8ABD-D53D0E8936B2}">
      <dgm:prSet/>
      <dgm:spPr/>
      <dgm:t>
        <a:bodyPr/>
        <a:lstStyle/>
        <a:p>
          <a:endParaRPr lang="en-US"/>
        </a:p>
      </dgm:t>
    </dgm:pt>
    <dgm:pt modelId="{DAE1E15F-7940-4F3C-B46D-25B9828F245E}">
      <dgm:prSet/>
      <dgm:spPr/>
      <dgm:t>
        <a:bodyPr/>
        <a:lstStyle/>
        <a:p>
          <a:r>
            <a:rPr lang="en-US" b="1" dirty="0">
              <a:solidFill>
                <a:schemeClr val="tx1"/>
              </a:solidFill>
            </a:rPr>
            <a:t>Research design approaches</a:t>
          </a:r>
        </a:p>
      </dgm:t>
    </dgm:pt>
    <dgm:pt modelId="{AF8BAD49-3574-47F9-A8D2-18265700B36E}" type="parTrans" cxnId="{B67DF111-D326-4396-9CB1-6CFB720529A8}">
      <dgm:prSet/>
      <dgm:spPr/>
      <dgm:t>
        <a:bodyPr/>
        <a:lstStyle/>
        <a:p>
          <a:endParaRPr lang="en-US"/>
        </a:p>
      </dgm:t>
    </dgm:pt>
    <dgm:pt modelId="{C0EC42EB-A16D-4FF3-9E06-58CCBCFDB0F1}" type="sibTrans" cxnId="{B67DF111-D326-4396-9CB1-6CFB720529A8}">
      <dgm:prSet/>
      <dgm:spPr/>
      <dgm:t>
        <a:bodyPr/>
        <a:lstStyle/>
        <a:p>
          <a:endParaRPr lang="en-US"/>
        </a:p>
      </dgm:t>
    </dgm:pt>
    <dgm:pt modelId="{6A0B5355-01E7-43BD-ABD0-F9D8D97F3E72}">
      <dgm:prSet/>
      <dgm:spPr/>
      <dgm:t>
        <a:bodyPr/>
        <a:lstStyle/>
        <a:p>
          <a:r>
            <a:rPr lang="en-US" b="1" dirty="0">
              <a:solidFill>
                <a:schemeClr val="tx1"/>
              </a:solidFill>
            </a:rPr>
            <a:t>Research misconduct</a:t>
          </a:r>
        </a:p>
      </dgm:t>
    </dgm:pt>
    <dgm:pt modelId="{443EB8C8-1A69-4FF2-B0F2-2EE90295C757}" type="parTrans" cxnId="{37EDCC75-FB04-4AD6-9F3C-A6CCD981D8DB}">
      <dgm:prSet/>
      <dgm:spPr/>
      <dgm:t>
        <a:bodyPr/>
        <a:lstStyle/>
        <a:p>
          <a:endParaRPr lang="en-US"/>
        </a:p>
      </dgm:t>
    </dgm:pt>
    <dgm:pt modelId="{47D8218C-BDA1-4B46-B6F8-622547D1B60F}" type="sibTrans" cxnId="{37EDCC75-FB04-4AD6-9F3C-A6CCD981D8DB}">
      <dgm:prSet/>
      <dgm:spPr/>
      <dgm:t>
        <a:bodyPr/>
        <a:lstStyle/>
        <a:p>
          <a:endParaRPr lang="en-US"/>
        </a:p>
      </dgm:t>
    </dgm:pt>
    <dgm:pt modelId="{C56C416A-E930-468E-8874-88767571842C}">
      <dgm:prSet/>
      <dgm:spPr/>
      <dgm:t>
        <a:bodyPr/>
        <a:lstStyle/>
        <a:p>
          <a:r>
            <a:rPr lang="en-US" b="1" dirty="0">
              <a:solidFill>
                <a:schemeClr val="tx1"/>
              </a:solidFill>
            </a:rPr>
            <a:t>Principles of data quality and integrity</a:t>
          </a:r>
        </a:p>
      </dgm:t>
    </dgm:pt>
    <dgm:pt modelId="{59AF3D30-1C82-42A8-9726-D679AE46DC1C}" type="parTrans" cxnId="{A2A9DD94-8C13-4D50-B7B1-EC1807F57C9C}">
      <dgm:prSet/>
      <dgm:spPr/>
      <dgm:t>
        <a:bodyPr/>
        <a:lstStyle/>
        <a:p>
          <a:endParaRPr lang="en-US"/>
        </a:p>
      </dgm:t>
    </dgm:pt>
    <dgm:pt modelId="{653F7924-0E49-42EA-8F2B-8F2B306F504C}" type="sibTrans" cxnId="{A2A9DD94-8C13-4D50-B7B1-EC1807F57C9C}">
      <dgm:prSet/>
      <dgm:spPr/>
      <dgm:t>
        <a:bodyPr/>
        <a:lstStyle/>
        <a:p>
          <a:endParaRPr lang="en-US"/>
        </a:p>
      </dgm:t>
    </dgm:pt>
    <dgm:pt modelId="{31DFD700-BC37-4A0B-9DC1-846E8DDD76BB}">
      <dgm:prSet/>
      <dgm:spPr/>
      <dgm:t>
        <a:bodyPr/>
        <a:lstStyle/>
        <a:p>
          <a:r>
            <a:rPr lang="en-US" b="1" dirty="0">
              <a:solidFill>
                <a:schemeClr val="tx1"/>
              </a:solidFill>
            </a:rPr>
            <a:t>Data quality</a:t>
          </a:r>
        </a:p>
      </dgm:t>
    </dgm:pt>
    <dgm:pt modelId="{9E3D5A5C-44B0-4361-A990-31567173056E}" type="parTrans" cxnId="{DB223B9D-7AC4-430D-BD40-896D2DBE8D28}">
      <dgm:prSet/>
      <dgm:spPr/>
      <dgm:t>
        <a:bodyPr/>
        <a:lstStyle/>
        <a:p>
          <a:endParaRPr lang="en-US"/>
        </a:p>
      </dgm:t>
    </dgm:pt>
    <dgm:pt modelId="{95FF2AE2-7E89-4863-948A-8912386FDA77}" type="sibTrans" cxnId="{DB223B9D-7AC4-430D-BD40-896D2DBE8D28}">
      <dgm:prSet/>
      <dgm:spPr/>
      <dgm:t>
        <a:bodyPr/>
        <a:lstStyle/>
        <a:p>
          <a:endParaRPr lang="en-US"/>
        </a:p>
      </dgm:t>
    </dgm:pt>
    <dgm:pt modelId="{B429DAC9-1A39-416F-9C36-D096DC2314AA}">
      <dgm:prSet/>
      <dgm:spPr/>
      <dgm:t>
        <a:bodyPr/>
        <a:lstStyle/>
        <a:p>
          <a:r>
            <a:rPr lang="en-US" b="1" dirty="0">
              <a:solidFill>
                <a:schemeClr val="tx1"/>
              </a:solidFill>
            </a:rPr>
            <a:t>Data Integrity</a:t>
          </a:r>
        </a:p>
      </dgm:t>
    </dgm:pt>
    <dgm:pt modelId="{4E8431E7-8D59-4A2C-9D67-FC0D8248CA2D}" type="parTrans" cxnId="{8615C907-E8DB-4CA5-954C-4DBF4DA809B3}">
      <dgm:prSet/>
      <dgm:spPr/>
      <dgm:t>
        <a:bodyPr/>
        <a:lstStyle/>
        <a:p>
          <a:endParaRPr lang="en-US"/>
        </a:p>
      </dgm:t>
    </dgm:pt>
    <dgm:pt modelId="{47ED3A3C-BEEF-418E-B307-CFCF0FB733AA}" type="sibTrans" cxnId="{8615C907-E8DB-4CA5-954C-4DBF4DA809B3}">
      <dgm:prSet/>
      <dgm:spPr/>
      <dgm:t>
        <a:bodyPr/>
        <a:lstStyle/>
        <a:p>
          <a:endParaRPr lang="en-US"/>
        </a:p>
      </dgm:t>
    </dgm:pt>
    <dgm:pt modelId="{44CD9BC7-7D98-4C1E-9A89-402290BD4AE9}" type="pres">
      <dgm:prSet presAssocID="{B3CF02B6-E4F4-4F85-94D7-F7D0C9825C39}" presName="linear" presStyleCnt="0">
        <dgm:presLayoutVars>
          <dgm:animLvl val="lvl"/>
          <dgm:resizeHandles val="exact"/>
        </dgm:presLayoutVars>
      </dgm:prSet>
      <dgm:spPr/>
    </dgm:pt>
    <dgm:pt modelId="{B0C532CC-0609-45DE-9EA7-34B0ACB32906}" type="pres">
      <dgm:prSet presAssocID="{32DAFC28-F83D-4B9C-99A6-BA69F71A799C}" presName="parentText" presStyleLbl="node1" presStyleIdx="0" presStyleCnt="6">
        <dgm:presLayoutVars>
          <dgm:chMax val="0"/>
          <dgm:bulletEnabled val="1"/>
        </dgm:presLayoutVars>
      </dgm:prSet>
      <dgm:spPr/>
    </dgm:pt>
    <dgm:pt modelId="{F973D4A9-4E42-4071-9B13-5DFF2E11BC4D}" type="pres">
      <dgm:prSet presAssocID="{7D4AC665-2B87-44AF-A421-34B8382E40EB}" presName="spacer" presStyleCnt="0"/>
      <dgm:spPr/>
    </dgm:pt>
    <dgm:pt modelId="{6F7A3EB6-45C1-4796-B841-E2AFB8A22143}" type="pres">
      <dgm:prSet presAssocID="{701A0E65-0567-4136-87DC-22CC65AA35F8}" presName="parentText" presStyleLbl="node1" presStyleIdx="1" presStyleCnt="6">
        <dgm:presLayoutVars>
          <dgm:chMax val="0"/>
          <dgm:bulletEnabled val="1"/>
        </dgm:presLayoutVars>
      </dgm:prSet>
      <dgm:spPr/>
    </dgm:pt>
    <dgm:pt modelId="{133B4741-0408-41B2-876D-26BB25258246}" type="pres">
      <dgm:prSet presAssocID="{F91F8F2D-96A2-4DCE-B899-339ED9DCFBB2}" presName="spacer" presStyleCnt="0"/>
      <dgm:spPr/>
    </dgm:pt>
    <dgm:pt modelId="{E3EDBE17-7823-4A37-B3C6-CC33BAF481D0}" type="pres">
      <dgm:prSet presAssocID="{676E4E23-A4C4-4DB7-A5F6-451BEDC74960}" presName="parentText" presStyleLbl="node1" presStyleIdx="2" presStyleCnt="6">
        <dgm:presLayoutVars>
          <dgm:chMax val="0"/>
          <dgm:bulletEnabled val="1"/>
        </dgm:presLayoutVars>
      </dgm:prSet>
      <dgm:spPr/>
    </dgm:pt>
    <dgm:pt modelId="{F8DE9CB3-59E1-4447-AF06-72A68A3A34EA}" type="pres">
      <dgm:prSet presAssocID="{87B8FEB1-5EC0-4CED-855F-F175BE5F8F95}" presName="spacer" presStyleCnt="0"/>
      <dgm:spPr/>
    </dgm:pt>
    <dgm:pt modelId="{E88F58CD-8850-4A75-858E-3155331A6F08}" type="pres">
      <dgm:prSet presAssocID="{EFFAB7CC-B437-4FE5-AAE6-42F48542CAF7}" presName="parentText" presStyleLbl="node1" presStyleIdx="3" presStyleCnt="6">
        <dgm:presLayoutVars>
          <dgm:chMax val="0"/>
          <dgm:bulletEnabled val="1"/>
        </dgm:presLayoutVars>
      </dgm:prSet>
      <dgm:spPr/>
    </dgm:pt>
    <dgm:pt modelId="{1B3C896F-B0B9-440C-B260-4E0C429CC98E}" type="pres">
      <dgm:prSet presAssocID="{2E4EE0FC-DCB0-4B71-BACA-A57E4A411296}" presName="spacer" presStyleCnt="0"/>
      <dgm:spPr/>
    </dgm:pt>
    <dgm:pt modelId="{8DBFB583-C13E-4157-8252-3FDBCD218AB2}" type="pres">
      <dgm:prSet presAssocID="{9D98B826-1F93-480F-8CCF-1BD296494243}" presName="parentText" presStyleLbl="node1" presStyleIdx="4" presStyleCnt="6">
        <dgm:presLayoutVars>
          <dgm:chMax val="0"/>
          <dgm:bulletEnabled val="1"/>
        </dgm:presLayoutVars>
      </dgm:prSet>
      <dgm:spPr/>
    </dgm:pt>
    <dgm:pt modelId="{48268DEF-7647-4E24-ADB6-409447416149}" type="pres">
      <dgm:prSet presAssocID="{9F06AB0A-C14C-4D28-9A49-BD5160367D1E}" presName="spacer" presStyleCnt="0"/>
      <dgm:spPr/>
    </dgm:pt>
    <dgm:pt modelId="{0A3EFFDD-4D0E-466C-81A3-1450389163DD}" type="pres">
      <dgm:prSet presAssocID="{A98E5A42-86EF-42BF-92F3-9CDA2AB1430F}" presName="parentText" presStyleLbl="node1" presStyleIdx="5" presStyleCnt="6">
        <dgm:presLayoutVars>
          <dgm:chMax val="0"/>
          <dgm:bulletEnabled val="1"/>
        </dgm:presLayoutVars>
      </dgm:prSet>
      <dgm:spPr/>
    </dgm:pt>
    <dgm:pt modelId="{BBDE8048-E0CD-43AE-81EB-EE5820F4B332}" type="pres">
      <dgm:prSet presAssocID="{A98E5A42-86EF-42BF-92F3-9CDA2AB1430F}" presName="childText" presStyleLbl="revTx" presStyleIdx="0" presStyleCnt="1">
        <dgm:presLayoutVars>
          <dgm:bulletEnabled val="1"/>
        </dgm:presLayoutVars>
      </dgm:prSet>
      <dgm:spPr/>
    </dgm:pt>
  </dgm:ptLst>
  <dgm:cxnLst>
    <dgm:cxn modelId="{C8344705-DBDC-4193-8159-B243ED2DA8E0}" type="presOf" srcId="{9D98B826-1F93-480F-8CCF-1BD296494243}" destId="{8DBFB583-C13E-4157-8252-3FDBCD218AB2}" srcOrd="0" destOrd="0" presId="urn:microsoft.com/office/officeart/2005/8/layout/vList2"/>
    <dgm:cxn modelId="{8615C907-E8DB-4CA5-954C-4DBF4DA809B3}" srcId="{C56C416A-E930-468E-8874-88767571842C}" destId="{B429DAC9-1A39-416F-9C36-D096DC2314AA}" srcOrd="1" destOrd="0" parTransId="{4E8431E7-8D59-4A2C-9D67-FC0D8248CA2D}" sibTransId="{47ED3A3C-BEEF-418E-B307-CFCF0FB733AA}"/>
    <dgm:cxn modelId="{B67DF111-D326-4396-9CB1-6CFB720529A8}" srcId="{A98E5A42-86EF-42BF-92F3-9CDA2AB1430F}" destId="{DAE1E15F-7940-4F3C-B46D-25B9828F245E}" srcOrd="1" destOrd="0" parTransId="{AF8BAD49-3574-47F9-A8D2-18265700B36E}" sibTransId="{C0EC42EB-A16D-4FF3-9E06-58CCBCFDB0F1}"/>
    <dgm:cxn modelId="{672C261D-13EF-4B34-BAEE-C2145E94342B}" type="presOf" srcId="{DAE1E15F-7940-4F3C-B46D-25B9828F245E}" destId="{BBDE8048-E0CD-43AE-81EB-EE5820F4B332}" srcOrd="0" destOrd="1" presId="urn:microsoft.com/office/officeart/2005/8/layout/vList2"/>
    <dgm:cxn modelId="{21710E2F-AA7E-48CC-8D4D-A199C5A88372}" srcId="{B3CF02B6-E4F4-4F85-94D7-F7D0C9825C39}" destId="{676E4E23-A4C4-4DB7-A5F6-451BEDC74960}" srcOrd="2" destOrd="0" parTransId="{50517076-FD30-4331-B4E6-881A044E0213}" sibTransId="{87B8FEB1-5EC0-4CED-855F-F175BE5F8F95}"/>
    <dgm:cxn modelId="{678B3334-7B96-4644-B328-32E0DED0155E}" srcId="{B3CF02B6-E4F4-4F85-94D7-F7D0C9825C39}" destId="{701A0E65-0567-4136-87DC-22CC65AA35F8}" srcOrd="1" destOrd="0" parTransId="{EBB25D09-1C06-4B94-89F3-A9A82EA07559}" sibTransId="{F91F8F2D-96A2-4DCE-B899-339ED9DCFBB2}"/>
    <dgm:cxn modelId="{E655895C-1634-4F06-A824-09716B109340}" type="presOf" srcId="{EFFAB7CC-B437-4FE5-AAE6-42F48542CAF7}" destId="{E88F58CD-8850-4A75-858E-3155331A6F08}" srcOrd="0" destOrd="0" presId="urn:microsoft.com/office/officeart/2005/8/layout/vList2"/>
    <dgm:cxn modelId="{FDF9E448-C121-46FB-8ABD-D53D0E8936B2}" srcId="{A98E5A42-86EF-42BF-92F3-9CDA2AB1430F}" destId="{7C5791F3-3714-46A2-AE83-1DFB7CEC13F2}" srcOrd="0" destOrd="0" parTransId="{36C150D0-0033-49C8-BE90-7A07C374AA53}" sibTransId="{A17148EC-91B3-49FA-A5E2-FC2F78C5C59D}"/>
    <dgm:cxn modelId="{57ADF14A-B383-446B-B659-42CFF96C4681}" type="presOf" srcId="{7C5791F3-3714-46A2-AE83-1DFB7CEC13F2}" destId="{BBDE8048-E0CD-43AE-81EB-EE5820F4B332}" srcOrd="0" destOrd="0" presId="urn:microsoft.com/office/officeart/2005/8/layout/vList2"/>
    <dgm:cxn modelId="{A8B2894C-D5E7-418E-AF21-1A1BA7CBFB5C}" type="presOf" srcId="{31DFD700-BC37-4A0B-9DC1-846E8DDD76BB}" destId="{BBDE8048-E0CD-43AE-81EB-EE5820F4B332}" srcOrd="0" destOrd="4" presId="urn:microsoft.com/office/officeart/2005/8/layout/vList2"/>
    <dgm:cxn modelId="{2760EA73-70A7-4318-A56E-AE2E298C6DC1}" type="presOf" srcId="{A98E5A42-86EF-42BF-92F3-9CDA2AB1430F}" destId="{0A3EFFDD-4D0E-466C-81A3-1450389163DD}" srcOrd="0" destOrd="0" presId="urn:microsoft.com/office/officeart/2005/8/layout/vList2"/>
    <dgm:cxn modelId="{37EDCC75-FB04-4AD6-9F3C-A6CCD981D8DB}" srcId="{A98E5A42-86EF-42BF-92F3-9CDA2AB1430F}" destId="{6A0B5355-01E7-43BD-ABD0-F9D8D97F3E72}" srcOrd="2" destOrd="0" parTransId="{443EB8C8-1A69-4FF2-B0F2-2EE90295C757}" sibTransId="{47D8218C-BDA1-4B46-B6F8-622547D1B60F}"/>
    <dgm:cxn modelId="{874A4B57-6F93-4234-A4D1-8C09308F7D9C}" srcId="{B3CF02B6-E4F4-4F85-94D7-F7D0C9825C39}" destId="{EFFAB7CC-B437-4FE5-AAE6-42F48542CAF7}" srcOrd="3" destOrd="0" parTransId="{98605973-74D7-4083-B57D-3FC9C25A64E7}" sibTransId="{2E4EE0FC-DCB0-4B71-BACA-A57E4A411296}"/>
    <dgm:cxn modelId="{DFD26B90-9D98-4A07-B9BE-92A41DA74324}" type="presOf" srcId="{C56C416A-E930-468E-8874-88767571842C}" destId="{BBDE8048-E0CD-43AE-81EB-EE5820F4B332}" srcOrd="0" destOrd="3" presId="urn:microsoft.com/office/officeart/2005/8/layout/vList2"/>
    <dgm:cxn modelId="{A2A9DD94-8C13-4D50-B7B1-EC1807F57C9C}" srcId="{A98E5A42-86EF-42BF-92F3-9CDA2AB1430F}" destId="{C56C416A-E930-468E-8874-88767571842C}" srcOrd="3" destOrd="0" parTransId="{59AF3D30-1C82-42A8-9726-D679AE46DC1C}" sibTransId="{653F7924-0E49-42EA-8F2B-8F2B306F504C}"/>
    <dgm:cxn modelId="{A73FE895-0BC3-4233-BFC7-C5B33921A8E4}" type="presOf" srcId="{6A0B5355-01E7-43BD-ABD0-F9D8D97F3E72}" destId="{BBDE8048-E0CD-43AE-81EB-EE5820F4B332}" srcOrd="0" destOrd="2" presId="urn:microsoft.com/office/officeart/2005/8/layout/vList2"/>
    <dgm:cxn modelId="{DB223B9D-7AC4-430D-BD40-896D2DBE8D28}" srcId="{C56C416A-E930-468E-8874-88767571842C}" destId="{31DFD700-BC37-4A0B-9DC1-846E8DDD76BB}" srcOrd="0" destOrd="0" parTransId="{9E3D5A5C-44B0-4361-A990-31567173056E}" sibTransId="{95FF2AE2-7E89-4863-948A-8912386FDA77}"/>
    <dgm:cxn modelId="{BF5D5C9D-0306-43F7-9B6E-BDB8660A7658}" type="presOf" srcId="{676E4E23-A4C4-4DB7-A5F6-451BEDC74960}" destId="{E3EDBE17-7823-4A37-B3C6-CC33BAF481D0}" srcOrd="0" destOrd="0" presId="urn:microsoft.com/office/officeart/2005/8/layout/vList2"/>
    <dgm:cxn modelId="{4D9F9AA5-CFE9-465C-B543-082445EF2AE2}" srcId="{B3CF02B6-E4F4-4F85-94D7-F7D0C9825C39}" destId="{A98E5A42-86EF-42BF-92F3-9CDA2AB1430F}" srcOrd="5" destOrd="0" parTransId="{1745A7B9-A475-486B-80C0-828B556CE062}" sibTransId="{591CF51D-89FD-4744-872C-528F8B113826}"/>
    <dgm:cxn modelId="{9F86CCC0-C3BB-4BD8-8FE4-67954E4961F1}" type="presOf" srcId="{32DAFC28-F83D-4B9C-99A6-BA69F71A799C}" destId="{B0C532CC-0609-45DE-9EA7-34B0ACB32906}" srcOrd="0" destOrd="0" presId="urn:microsoft.com/office/officeart/2005/8/layout/vList2"/>
    <dgm:cxn modelId="{FBB8E4C9-47C6-4DD2-822C-09790E835AF0}" type="presOf" srcId="{701A0E65-0567-4136-87DC-22CC65AA35F8}" destId="{6F7A3EB6-45C1-4796-B841-E2AFB8A22143}" srcOrd="0" destOrd="0" presId="urn:microsoft.com/office/officeart/2005/8/layout/vList2"/>
    <dgm:cxn modelId="{BC2FF4CE-CE10-43E3-B538-F457521E859F}" type="presOf" srcId="{B429DAC9-1A39-416F-9C36-D096DC2314AA}" destId="{BBDE8048-E0CD-43AE-81EB-EE5820F4B332}" srcOrd="0" destOrd="5" presId="urn:microsoft.com/office/officeart/2005/8/layout/vList2"/>
    <dgm:cxn modelId="{8205CCD3-5BC3-463A-B7EB-9A139E5973D5}" srcId="{B3CF02B6-E4F4-4F85-94D7-F7D0C9825C39}" destId="{9D98B826-1F93-480F-8CCF-1BD296494243}" srcOrd="4" destOrd="0" parTransId="{43CB2A6F-5B54-4B48-9C02-0CE2DEEE6125}" sibTransId="{9F06AB0A-C14C-4D28-9A49-BD5160367D1E}"/>
    <dgm:cxn modelId="{88F0FAD5-F78C-4A4A-94CC-B6D97CA44044}" type="presOf" srcId="{B3CF02B6-E4F4-4F85-94D7-F7D0C9825C39}" destId="{44CD9BC7-7D98-4C1E-9A89-402290BD4AE9}" srcOrd="0" destOrd="0" presId="urn:microsoft.com/office/officeart/2005/8/layout/vList2"/>
    <dgm:cxn modelId="{304845DD-39F9-4D12-94B2-22E9FB60E01E}" srcId="{B3CF02B6-E4F4-4F85-94D7-F7D0C9825C39}" destId="{32DAFC28-F83D-4B9C-99A6-BA69F71A799C}" srcOrd="0" destOrd="0" parTransId="{BF192E13-5893-4A01-B098-C64BB3233241}" sibTransId="{7D4AC665-2B87-44AF-A421-34B8382E40EB}"/>
    <dgm:cxn modelId="{760FDC56-8268-4967-B865-A6BCD8923F92}" type="presParOf" srcId="{44CD9BC7-7D98-4C1E-9A89-402290BD4AE9}" destId="{B0C532CC-0609-45DE-9EA7-34B0ACB32906}" srcOrd="0" destOrd="0" presId="urn:microsoft.com/office/officeart/2005/8/layout/vList2"/>
    <dgm:cxn modelId="{27508AFE-6198-42D5-A81A-7553B822967A}" type="presParOf" srcId="{44CD9BC7-7D98-4C1E-9A89-402290BD4AE9}" destId="{F973D4A9-4E42-4071-9B13-5DFF2E11BC4D}" srcOrd="1" destOrd="0" presId="urn:microsoft.com/office/officeart/2005/8/layout/vList2"/>
    <dgm:cxn modelId="{B2027635-1C01-4010-8656-46D620C228D2}" type="presParOf" srcId="{44CD9BC7-7D98-4C1E-9A89-402290BD4AE9}" destId="{6F7A3EB6-45C1-4796-B841-E2AFB8A22143}" srcOrd="2" destOrd="0" presId="urn:microsoft.com/office/officeart/2005/8/layout/vList2"/>
    <dgm:cxn modelId="{C8FB840B-AA21-4DDA-AA64-863DC216C48E}" type="presParOf" srcId="{44CD9BC7-7D98-4C1E-9A89-402290BD4AE9}" destId="{133B4741-0408-41B2-876D-26BB25258246}" srcOrd="3" destOrd="0" presId="urn:microsoft.com/office/officeart/2005/8/layout/vList2"/>
    <dgm:cxn modelId="{367B89D7-BC4B-4E9D-A5E5-110F7025010E}" type="presParOf" srcId="{44CD9BC7-7D98-4C1E-9A89-402290BD4AE9}" destId="{E3EDBE17-7823-4A37-B3C6-CC33BAF481D0}" srcOrd="4" destOrd="0" presId="urn:microsoft.com/office/officeart/2005/8/layout/vList2"/>
    <dgm:cxn modelId="{8273D372-E87B-47CB-BF13-79400357B22D}" type="presParOf" srcId="{44CD9BC7-7D98-4C1E-9A89-402290BD4AE9}" destId="{F8DE9CB3-59E1-4447-AF06-72A68A3A34EA}" srcOrd="5" destOrd="0" presId="urn:microsoft.com/office/officeart/2005/8/layout/vList2"/>
    <dgm:cxn modelId="{90D36CD7-5318-419C-B336-6B7734B7D3A7}" type="presParOf" srcId="{44CD9BC7-7D98-4C1E-9A89-402290BD4AE9}" destId="{E88F58CD-8850-4A75-858E-3155331A6F08}" srcOrd="6" destOrd="0" presId="urn:microsoft.com/office/officeart/2005/8/layout/vList2"/>
    <dgm:cxn modelId="{088C6A0D-B079-4DDF-A986-0EF291EE280A}" type="presParOf" srcId="{44CD9BC7-7D98-4C1E-9A89-402290BD4AE9}" destId="{1B3C896F-B0B9-440C-B260-4E0C429CC98E}" srcOrd="7" destOrd="0" presId="urn:microsoft.com/office/officeart/2005/8/layout/vList2"/>
    <dgm:cxn modelId="{29025FDB-0987-41E1-B18C-75715FEBA195}" type="presParOf" srcId="{44CD9BC7-7D98-4C1E-9A89-402290BD4AE9}" destId="{8DBFB583-C13E-4157-8252-3FDBCD218AB2}" srcOrd="8" destOrd="0" presId="urn:microsoft.com/office/officeart/2005/8/layout/vList2"/>
    <dgm:cxn modelId="{9ABFBFCB-2C42-4823-BF3B-5308C098D63E}" type="presParOf" srcId="{44CD9BC7-7D98-4C1E-9A89-402290BD4AE9}" destId="{48268DEF-7647-4E24-ADB6-409447416149}" srcOrd="9" destOrd="0" presId="urn:microsoft.com/office/officeart/2005/8/layout/vList2"/>
    <dgm:cxn modelId="{AFFC33F3-F809-4A67-9BD8-7728326ED15F}" type="presParOf" srcId="{44CD9BC7-7D98-4C1E-9A89-402290BD4AE9}" destId="{0A3EFFDD-4D0E-466C-81A3-1450389163DD}" srcOrd="10" destOrd="0" presId="urn:microsoft.com/office/officeart/2005/8/layout/vList2"/>
    <dgm:cxn modelId="{4617ACC4-044E-4733-995A-6E71BC2821EC}" type="presParOf" srcId="{44CD9BC7-7D98-4C1E-9A89-402290BD4AE9}" destId="{BBDE8048-E0CD-43AE-81EB-EE5820F4B332}" srcOrd="1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BE6A94B-89C5-439D-9883-6C0EE1AF9259}" type="doc">
      <dgm:prSet loTypeId="urn:microsoft.com/office/officeart/2005/8/layout/vList2" loCatId="list" qsTypeId="urn:microsoft.com/office/officeart/2005/8/quickstyle/simple5" qsCatId="simple" csTypeId="urn:microsoft.com/office/officeart/2005/8/colors/accent2_2" csCatId="accent2" phldr="1"/>
      <dgm:spPr/>
      <dgm:t>
        <a:bodyPr/>
        <a:lstStyle/>
        <a:p>
          <a:endParaRPr lang="en-US"/>
        </a:p>
      </dgm:t>
    </dgm:pt>
    <dgm:pt modelId="{C60A19EB-5397-4409-8E62-49EB85BB3585}">
      <dgm:prSet/>
      <dgm:spPr/>
      <dgm:t>
        <a:bodyPr/>
        <a:lstStyle/>
        <a:p>
          <a:r>
            <a:rPr lang="en-US" b="1" dirty="0">
              <a:solidFill>
                <a:schemeClr val="tx1"/>
              </a:solidFill>
            </a:rPr>
            <a:t>You are encouraged to reach out to other Board members, IRB staff, colleagues (keeping confidentiality agreement intact), external resources. </a:t>
          </a:r>
        </a:p>
      </dgm:t>
    </dgm:pt>
    <dgm:pt modelId="{7724A9E9-7089-4C12-8B51-6F8D7A92DF39}" type="parTrans" cxnId="{D4CAF4E6-A8A6-4A41-A19B-49FA7A413C94}">
      <dgm:prSet/>
      <dgm:spPr/>
      <dgm:t>
        <a:bodyPr/>
        <a:lstStyle/>
        <a:p>
          <a:endParaRPr lang="en-US"/>
        </a:p>
      </dgm:t>
    </dgm:pt>
    <dgm:pt modelId="{1E8072A6-92DF-45DF-8EB4-7CE1FB413954}" type="sibTrans" cxnId="{D4CAF4E6-A8A6-4A41-A19B-49FA7A413C94}">
      <dgm:prSet/>
      <dgm:spPr/>
      <dgm:t>
        <a:bodyPr/>
        <a:lstStyle/>
        <a:p>
          <a:endParaRPr lang="en-US"/>
        </a:p>
      </dgm:t>
    </dgm:pt>
    <dgm:pt modelId="{4899F88B-7AF9-4627-92E9-6A2C3AAD280E}">
      <dgm:prSet/>
      <dgm:spPr/>
      <dgm:t>
        <a:bodyPr/>
        <a:lstStyle/>
        <a:p>
          <a:r>
            <a:rPr lang="en-US" b="1" dirty="0">
              <a:solidFill>
                <a:schemeClr val="tx1"/>
              </a:solidFill>
            </a:rPr>
            <a:t>All the HRPs documents needed to do reviews are on website. Special checklists and worksheets will be provided with agenda packet as appropriate.</a:t>
          </a:r>
        </a:p>
      </dgm:t>
    </dgm:pt>
    <dgm:pt modelId="{3ADFD8FD-9DDD-4D9C-A02D-AD8DEF52589D}" type="parTrans" cxnId="{C363A002-BE86-4B2B-A868-7B6B2D062585}">
      <dgm:prSet/>
      <dgm:spPr/>
      <dgm:t>
        <a:bodyPr/>
        <a:lstStyle/>
        <a:p>
          <a:endParaRPr lang="en-US"/>
        </a:p>
      </dgm:t>
    </dgm:pt>
    <dgm:pt modelId="{41D45C12-D9DC-4047-98C3-3214E8964EFD}" type="sibTrans" cxnId="{C363A002-BE86-4B2B-A868-7B6B2D062585}">
      <dgm:prSet/>
      <dgm:spPr/>
      <dgm:t>
        <a:bodyPr/>
        <a:lstStyle/>
        <a:p>
          <a:endParaRPr lang="en-US"/>
        </a:p>
      </dgm:t>
    </dgm:pt>
    <dgm:pt modelId="{07C48EE0-502D-4BAB-B74C-3C582F52A03A}">
      <dgm:prSet/>
      <dgm:spPr/>
      <dgm:t>
        <a:bodyPr/>
        <a:lstStyle/>
        <a:p>
          <a:r>
            <a:rPr lang="en-US" b="1" dirty="0">
              <a:solidFill>
                <a:schemeClr val="tx1"/>
              </a:solidFill>
            </a:rPr>
            <a:t>Normally, the agenda with reviewers are sent to members one week before meeting in order to allow time to reach out to others and complete review prior to meeting.</a:t>
          </a:r>
        </a:p>
      </dgm:t>
    </dgm:pt>
    <dgm:pt modelId="{4409C746-1463-4337-A6E8-9DA334CEB8D0}" type="parTrans" cxnId="{3D5D57E9-3F49-4F91-852A-67ABE5F1485D}">
      <dgm:prSet/>
      <dgm:spPr/>
      <dgm:t>
        <a:bodyPr/>
        <a:lstStyle/>
        <a:p>
          <a:endParaRPr lang="en-US"/>
        </a:p>
      </dgm:t>
    </dgm:pt>
    <dgm:pt modelId="{2896358F-6FD8-4FA4-8B00-686CE35AEA45}" type="sibTrans" cxnId="{3D5D57E9-3F49-4F91-852A-67ABE5F1485D}">
      <dgm:prSet/>
      <dgm:spPr/>
      <dgm:t>
        <a:bodyPr/>
        <a:lstStyle/>
        <a:p>
          <a:endParaRPr lang="en-US"/>
        </a:p>
      </dgm:t>
    </dgm:pt>
    <dgm:pt modelId="{08F11F1A-2BD8-4BD5-8AAB-ABA63341F681}" type="pres">
      <dgm:prSet presAssocID="{7BE6A94B-89C5-439D-9883-6C0EE1AF9259}" presName="linear" presStyleCnt="0">
        <dgm:presLayoutVars>
          <dgm:animLvl val="lvl"/>
          <dgm:resizeHandles val="exact"/>
        </dgm:presLayoutVars>
      </dgm:prSet>
      <dgm:spPr/>
    </dgm:pt>
    <dgm:pt modelId="{C632435F-ACB3-43D1-A838-6E86353A1DDA}" type="pres">
      <dgm:prSet presAssocID="{C60A19EB-5397-4409-8E62-49EB85BB3585}" presName="parentText" presStyleLbl="node1" presStyleIdx="0" presStyleCnt="3">
        <dgm:presLayoutVars>
          <dgm:chMax val="0"/>
          <dgm:bulletEnabled val="1"/>
        </dgm:presLayoutVars>
      </dgm:prSet>
      <dgm:spPr/>
    </dgm:pt>
    <dgm:pt modelId="{4FFCE67E-8B7E-45A0-B63C-81EB2606B08A}" type="pres">
      <dgm:prSet presAssocID="{1E8072A6-92DF-45DF-8EB4-7CE1FB413954}" presName="spacer" presStyleCnt="0"/>
      <dgm:spPr/>
    </dgm:pt>
    <dgm:pt modelId="{6A5409AF-0E7B-427B-8396-4929E364E7C9}" type="pres">
      <dgm:prSet presAssocID="{4899F88B-7AF9-4627-92E9-6A2C3AAD280E}" presName="parentText" presStyleLbl="node1" presStyleIdx="1" presStyleCnt="3">
        <dgm:presLayoutVars>
          <dgm:chMax val="0"/>
          <dgm:bulletEnabled val="1"/>
        </dgm:presLayoutVars>
      </dgm:prSet>
      <dgm:spPr/>
    </dgm:pt>
    <dgm:pt modelId="{8EDD7646-D827-4C00-A7BA-44BE62077811}" type="pres">
      <dgm:prSet presAssocID="{41D45C12-D9DC-4047-98C3-3214E8964EFD}" presName="spacer" presStyleCnt="0"/>
      <dgm:spPr/>
    </dgm:pt>
    <dgm:pt modelId="{0DE5A2BB-53F5-487A-AAD6-9C22C957C07F}" type="pres">
      <dgm:prSet presAssocID="{07C48EE0-502D-4BAB-B74C-3C582F52A03A}" presName="parentText" presStyleLbl="node1" presStyleIdx="2" presStyleCnt="3">
        <dgm:presLayoutVars>
          <dgm:chMax val="0"/>
          <dgm:bulletEnabled val="1"/>
        </dgm:presLayoutVars>
      </dgm:prSet>
      <dgm:spPr/>
    </dgm:pt>
  </dgm:ptLst>
  <dgm:cxnLst>
    <dgm:cxn modelId="{C363A002-BE86-4B2B-A868-7B6B2D062585}" srcId="{7BE6A94B-89C5-439D-9883-6C0EE1AF9259}" destId="{4899F88B-7AF9-4627-92E9-6A2C3AAD280E}" srcOrd="1" destOrd="0" parTransId="{3ADFD8FD-9DDD-4D9C-A02D-AD8DEF52589D}" sibTransId="{41D45C12-D9DC-4047-98C3-3214E8964EFD}"/>
    <dgm:cxn modelId="{4B7A431C-5632-49EA-A25B-739DA822C181}" type="presOf" srcId="{07C48EE0-502D-4BAB-B74C-3C582F52A03A}" destId="{0DE5A2BB-53F5-487A-AAD6-9C22C957C07F}" srcOrd="0" destOrd="0" presId="urn:microsoft.com/office/officeart/2005/8/layout/vList2"/>
    <dgm:cxn modelId="{A9138C5B-E8EB-4B0A-BEAD-AB2334DD3FCD}" type="presOf" srcId="{C60A19EB-5397-4409-8E62-49EB85BB3585}" destId="{C632435F-ACB3-43D1-A838-6E86353A1DDA}" srcOrd="0" destOrd="0" presId="urn:microsoft.com/office/officeart/2005/8/layout/vList2"/>
    <dgm:cxn modelId="{6E79444F-02A3-4CBB-B1B6-EF3051276F14}" type="presOf" srcId="{4899F88B-7AF9-4627-92E9-6A2C3AAD280E}" destId="{6A5409AF-0E7B-427B-8396-4929E364E7C9}" srcOrd="0" destOrd="0" presId="urn:microsoft.com/office/officeart/2005/8/layout/vList2"/>
    <dgm:cxn modelId="{9A6B657A-C910-43AA-9DCE-D8E09395E9DE}" type="presOf" srcId="{7BE6A94B-89C5-439D-9883-6C0EE1AF9259}" destId="{08F11F1A-2BD8-4BD5-8AAB-ABA63341F681}" srcOrd="0" destOrd="0" presId="urn:microsoft.com/office/officeart/2005/8/layout/vList2"/>
    <dgm:cxn modelId="{D4CAF4E6-A8A6-4A41-A19B-49FA7A413C94}" srcId="{7BE6A94B-89C5-439D-9883-6C0EE1AF9259}" destId="{C60A19EB-5397-4409-8E62-49EB85BB3585}" srcOrd="0" destOrd="0" parTransId="{7724A9E9-7089-4C12-8B51-6F8D7A92DF39}" sibTransId="{1E8072A6-92DF-45DF-8EB4-7CE1FB413954}"/>
    <dgm:cxn modelId="{3D5D57E9-3F49-4F91-852A-67ABE5F1485D}" srcId="{7BE6A94B-89C5-439D-9883-6C0EE1AF9259}" destId="{07C48EE0-502D-4BAB-B74C-3C582F52A03A}" srcOrd="2" destOrd="0" parTransId="{4409C746-1463-4337-A6E8-9DA334CEB8D0}" sibTransId="{2896358F-6FD8-4FA4-8B00-686CE35AEA45}"/>
    <dgm:cxn modelId="{A91B5FF2-2098-4062-8971-E578A72717C4}" type="presParOf" srcId="{08F11F1A-2BD8-4BD5-8AAB-ABA63341F681}" destId="{C632435F-ACB3-43D1-A838-6E86353A1DDA}" srcOrd="0" destOrd="0" presId="urn:microsoft.com/office/officeart/2005/8/layout/vList2"/>
    <dgm:cxn modelId="{F8286741-A7DC-4666-A227-93C09903EAA0}" type="presParOf" srcId="{08F11F1A-2BD8-4BD5-8AAB-ABA63341F681}" destId="{4FFCE67E-8B7E-45A0-B63C-81EB2606B08A}" srcOrd="1" destOrd="0" presId="urn:microsoft.com/office/officeart/2005/8/layout/vList2"/>
    <dgm:cxn modelId="{98EA889A-5CC3-4631-925C-F0C11A8A4360}" type="presParOf" srcId="{08F11F1A-2BD8-4BD5-8AAB-ABA63341F681}" destId="{6A5409AF-0E7B-427B-8396-4929E364E7C9}" srcOrd="2" destOrd="0" presId="urn:microsoft.com/office/officeart/2005/8/layout/vList2"/>
    <dgm:cxn modelId="{02AE68D5-95AC-4271-9697-4A8CEEB37904}" type="presParOf" srcId="{08F11F1A-2BD8-4BD5-8AAB-ABA63341F681}" destId="{8EDD7646-D827-4C00-A7BA-44BE62077811}" srcOrd="3" destOrd="0" presId="urn:microsoft.com/office/officeart/2005/8/layout/vList2"/>
    <dgm:cxn modelId="{BC4601C5-51A9-4B3E-BD68-FFA7807DC2DC}" type="presParOf" srcId="{08F11F1A-2BD8-4BD5-8AAB-ABA63341F681}" destId="{0DE5A2BB-53F5-487A-AAD6-9C22C957C07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9C33CE-D201-499C-AC80-04E2B56D6F35}" type="doc">
      <dgm:prSet loTypeId="urn:microsoft.com/office/officeart/2018/2/layout/IconCircleList" loCatId="icon" qsTypeId="urn:microsoft.com/office/officeart/2005/8/quickstyle/simple1" qsCatId="simple" csTypeId="urn:microsoft.com/office/officeart/2018/5/colors/Iconchunking_coloredtext_accent2_2" csCatId="accent2" phldr="1"/>
      <dgm:spPr/>
      <dgm:t>
        <a:bodyPr/>
        <a:lstStyle/>
        <a:p>
          <a:endParaRPr lang="en-US"/>
        </a:p>
      </dgm:t>
    </dgm:pt>
    <dgm:pt modelId="{DC14F36D-E156-44CA-9157-936A70F361C2}">
      <dgm:prSet custT="1"/>
      <dgm:spPr/>
      <dgm:t>
        <a:bodyPr/>
        <a:lstStyle/>
        <a:p>
          <a:r>
            <a:rPr lang="en-US" sz="1800" b="1" dirty="0">
              <a:solidFill>
                <a:schemeClr val="tx1"/>
              </a:solidFill>
            </a:rPr>
            <a:t>IRB follows the federal definitions (mainly from DHHS and FDA), of “human” and “research”, not the dictionary or common.</a:t>
          </a:r>
        </a:p>
      </dgm:t>
    </dgm:pt>
    <dgm:pt modelId="{B5436597-E533-40E4-9187-6C9BF1131DAD}" type="parTrans" cxnId="{049CE351-40F1-4971-AEA0-E6823C773A06}">
      <dgm:prSet/>
      <dgm:spPr/>
      <dgm:t>
        <a:bodyPr/>
        <a:lstStyle/>
        <a:p>
          <a:endParaRPr lang="en-US"/>
        </a:p>
      </dgm:t>
    </dgm:pt>
    <dgm:pt modelId="{AAFB7335-6372-4A2F-BF61-04893C5320C8}" type="sibTrans" cxnId="{049CE351-40F1-4971-AEA0-E6823C773A06}">
      <dgm:prSet/>
      <dgm:spPr/>
      <dgm:t>
        <a:bodyPr/>
        <a:lstStyle/>
        <a:p>
          <a:endParaRPr lang="en-US"/>
        </a:p>
      </dgm:t>
    </dgm:pt>
    <dgm:pt modelId="{078F0BE9-98A4-4552-86B2-42DBCE167DD3}">
      <dgm:prSet/>
      <dgm:spPr/>
      <dgm:t>
        <a:bodyPr/>
        <a:lstStyle/>
        <a:p>
          <a:r>
            <a:rPr lang="en-US" b="1" dirty="0">
              <a:solidFill>
                <a:schemeClr val="tx1"/>
              </a:solidFill>
            </a:rPr>
            <a:t>Knowing how these terms are defined allows the IRB to make a decision about whether a project is human research.</a:t>
          </a:r>
        </a:p>
      </dgm:t>
    </dgm:pt>
    <dgm:pt modelId="{F491EF08-F945-4DC8-820E-F5E4807919DD}" type="parTrans" cxnId="{53EDCB5C-5818-4BE2-953A-3A696A4EBAFE}">
      <dgm:prSet/>
      <dgm:spPr/>
      <dgm:t>
        <a:bodyPr/>
        <a:lstStyle/>
        <a:p>
          <a:endParaRPr lang="en-US"/>
        </a:p>
      </dgm:t>
    </dgm:pt>
    <dgm:pt modelId="{A0520053-007D-47BE-BC7F-F1F5FDDCC451}" type="sibTrans" cxnId="{53EDCB5C-5818-4BE2-953A-3A696A4EBAFE}">
      <dgm:prSet/>
      <dgm:spPr/>
      <dgm:t>
        <a:bodyPr/>
        <a:lstStyle/>
        <a:p>
          <a:endParaRPr lang="en-US"/>
        </a:p>
      </dgm:t>
    </dgm:pt>
    <dgm:pt modelId="{78AEEA5C-1797-4FA3-B28B-A2C7E2D383CA}">
      <dgm:prSet custT="1"/>
      <dgm:spPr/>
      <dgm:t>
        <a:bodyPr/>
        <a:lstStyle/>
        <a:p>
          <a:r>
            <a:rPr lang="en-US" sz="2000" b="1" dirty="0">
              <a:solidFill>
                <a:schemeClr val="tx1"/>
              </a:solidFill>
            </a:rPr>
            <a:t>This is decision is typically made by the IRB a designated reviewer. </a:t>
          </a:r>
        </a:p>
      </dgm:t>
    </dgm:pt>
    <dgm:pt modelId="{F038EA69-C262-4714-BEE7-B80FFC4E40CD}" type="parTrans" cxnId="{BEB0F92E-A849-4417-A401-61D295F1B361}">
      <dgm:prSet/>
      <dgm:spPr/>
      <dgm:t>
        <a:bodyPr/>
        <a:lstStyle/>
        <a:p>
          <a:endParaRPr lang="en-US"/>
        </a:p>
      </dgm:t>
    </dgm:pt>
    <dgm:pt modelId="{E827B6D5-CBB4-4101-B201-A06497F6C8B6}" type="sibTrans" cxnId="{BEB0F92E-A849-4417-A401-61D295F1B361}">
      <dgm:prSet/>
      <dgm:spPr/>
      <dgm:t>
        <a:bodyPr/>
        <a:lstStyle/>
        <a:p>
          <a:endParaRPr lang="en-US"/>
        </a:p>
      </dgm:t>
    </dgm:pt>
    <dgm:pt modelId="{27D62FD0-8728-4B5A-B628-02825C2806CC}">
      <dgm:prSet/>
      <dgm:spPr/>
      <dgm:t>
        <a:bodyPr/>
        <a:lstStyle/>
        <a:p>
          <a:r>
            <a:rPr lang="en-US" b="1" dirty="0">
              <a:solidFill>
                <a:schemeClr val="tx1"/>
              </a:solidFill>
            </a:rPr>
            <a:t>Investigators can submit for a “Letter of Determination” if they are not sure whether project meets criteria or need an official letter to say it does not.</a:t>
          </a:r>
        </a:p>
      </dgm:t>
    </dgm:pt>
    <dgm:pt modelId="{AB956F8E-6A29-47BC-91D0-684CFA8728B1}" type="parTrans" cxnId="{A54CFB4E-39F6-4E2D-9514-07FD25B8C384}">
      <dgm:prSet/>
      <dgm:spPr/>
      <dgm:t>
        <a:bodyPr/>
        <a:lstStyle/>
        <a:p>
          <a:endParaRPr lang="en-US"/>
        </a:p>
      </dgm:t>
    </dgm:pt>
    <dgm:pt modelId="{02A6E801-50DB-456C-B550-B40271FA8AA7}" type="sibTrans" cxnId="{A54CFB4E-39F6-4E2D-9514-07FD25B8C384}">
      <dgm:prSet/>
      <dgm:spPr/>
      <dgm:t>
        <a:bodyPr/>
        <a:lstStyle/>
        <a:p>
          <a:endParaRPr lang="en-US"/>
        </a:p>
      </dgm:t>
    </dgm:pt>
    <dgm:pt modelId="{1F3A6544-7EA9-49D5-A475-91896F972043}" type="pres">
      <dgm:prSet presAssocID="{539C33CE-D201-499C-AC80-04E2B56D6F35}" presName="root" presStyleCnt="0">
        <dgm:presLayoutVars>
          <dgm:dir/>
          <dgm:resizeHandles val="exact"/>
        </dgm:presLayoutVars>
      </dgm:prSet>
      <dgm:spPr/>
    </dgm:pt>
    <dgm:pt modelId="{FDECD9C6-BD2F-46C7-8E4C-53A42AADC235}" type="pres">
      <dgm:prSet presAssocID="{539C33CE-D201-499C-AC80-04E2B56D6F35}" presName="container" presStyleCnt="0">
        <dgm:presLayoutVars>
          <dgm:dir/>
          <dgm:resizeHandles val="exact"/>
        </dgm:presLayoutVars>
      </dgm:prSet>
      <dgm:spPr/>
    </dgm:pt>
    <dgm:pt modelId="{E3DE0CA8-1934-44A3-A27D-F5CED87DFED7}" type="pres">
      <dgm:prSet presAssocID="{DC14F36D-E156-44CA-9157-936A70F361C2}" presName="compNode" presStyleCnt="0"/>
      <dgm:spPr/>
    </dgm:pt>
    <dgm:pt modelId="{39F5875C-78E8-415B-953E-3575F8D19DE1}" type="pres">
      <dgm:prSet presAssocID="{DC14F36D-E156-44CA-9157-936A70F361C2}" presName="iconBgRect" presStyleLbl="bgShp" presStyleIdx="0" presStyleCnt="4"/>
      <dgm:spPr/>
    </dgm:pt>
    <dgm:pt modelId="{8984AA40-AEBD-4E92-A226-4952F98CB498}" type="pres">
      <dgm:prSet presAssocID="{DC14F36D-E156-44CA-9157-936A70F361C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40A3DFDE-DE02-4AC1-B5C8-671A736BAD2E}" type="pres">
      <dgm:prSet presAssocID="{DC14F36D-E156-44CA-9157-936A70F361C2}" presName="spaceRect" presStyleCnt="0"/>
      <dgm:spPr/>
    </dgm:pt>
    <dgm:pt modelId="{B5C4B12C-7526-4BA0-B9C7-007CFD24BB58}" type="pres">
      <dgm:prSet presAssocID="{DC14F36D-E156-44CA-9157-936A70F361C2}" presName="textRect" presStyleLbl="revTx" presStyleIdx="0" presStyleCnt="4" custScaleX="104445" custLinFactNeighborY="-363">
        <dgm:presLayoutVars>
          <dgm:chMax val="1"/>
          <dgm:chPref val="1"/>
        </dgm:presLayoutVars>
      </dgm:prSet>
      <dgm:spPr/>
    </dgm:pt>
    <dgm:pt modelId="{1EF42086-6F06-4449-A6F6-037AF8E26650}" type="pres">
      <dgm:prSet presAssocID="{AAFB7335-6372-4A2F-BF61-04893C5320C8}" presName="sibTrans" presStyleLbl="sibTrans2D1" presStyleIdx="0" presStyleCnt="0"/>
      <dgm:spPr/>
    </dgm:pt>
    <dgm:pt modelId="{1C871922-BC77-4E50-9E51-59A99F89416B}" type="pres">
      <dgm:prSet presAssocID="{078F0BE9-98A4-4552-86B2-42DBCE167DD3}" presName="compNode" presStyleCnt="0"/>
      <dgm:spPr/>
    </dgm:pt>
    <dgm:pt modelId="{26FCECCF-60DA-4679-841E-6EEA3BD17397}" type="pres">
      <dgm:prSet presAssocID="{078F0BE9-98A4-4552-86B2-42DBCE167DD3}" presName="iconBgRect" presStyleLbl="bgShp" presStyleIdx="1" presStyleCnt="4"/>
      <dgm:spPr/>
    </dgm:pt>
    <dgm:pt modelId="{68751D4A-2C69-4728-9E1C-9D08A95BBA17}" type="pres">
      <dgm:prSet presAssocID="{078F0BE9-98A4-4552-86B2-42DBCE167DD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rson with Idea"/>
        </a:ext>
      </dgm:extLst>
    </dgm:pt>
    <dgm:pt modelId="{995699BB-4E56-46D6-B763-A7ADD7CFEC32}" type="pres">
      <dgm:prSet presAssocID="{078F0BE9-98A4-4552-86B2-42DBCE167DD3}" presName="spaceRect" presStyleCnt="0"/>
      <dgm:spPr/>
    </dgm:pt>
    <dgm:pt modelId="{0AC2B733-A1A4-472D-B59C-B3D0E16F780D}" type="pres">
      <dgm:prSet presAssocID="{078F0BE9-98A4-4552-86B2-42DBCE167DD3}" presName="textRect" presStyleLbl="revTx" presStyleIdx="1" presStyleCnt="4">
        <dgm:presLayoutVars>
          <dgm:chMax val="1"/>
          <dgm:chPref val="1"/>
        </dgm:presLayoutVars>
      </dgm:prSet>
      <dgm:spPr/>
    </dgm:pt>
    <dgm:pt modelId="{68E531D5-6414-4BF6-8F1E-CFEFC32F478E}" type="pres">
      <dgm:prSet presAssocID="{A0520053-007D-47BE-BC7F-F1F5FDDCC451}" presName="sibTrans" presStyleLbl="sibTrans2D1" presStyleIdx="0" presStyleCnt="0"/>
      <dgm:spPr/>
    </dgm:pt>
    <dgm:pt modelId="{64E1203E-8586-44C9-9AFD-0235A46F0571}" type="pres">
      <dgm:prSet presAssocID="{78AEEA5C-1797-4FA3-B28B-A2C7E2D383CA}" presName="compNode" presStyleCnt="0"/>
      <dgm:spPr/>
    </dgm:pt>
    <dgm:pt modelId="{B2D73179-7A02-466B-8ECF-47BCB793EE67}" type="pres">
      <dgm:prSet presAssocID="{78AEEA5C-1797-4FA3-B28B-A2C7E2D383CA}" presName="iconBgRect" presStyleLbl="bgShp" presStyleIdx="2" presStyleCnt="4"/>
      <dgm:spPr/>
    </dgm:pt>
    <dgm:pt modelId="{AD03B59D-A601-4C7C-AF78-981D3E561CB2}" type="pres">
      <dgm:prSet presAssocID="{78AEEA5C-1797-4FA3-B28B-A2C7E2D383C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rritant"/>
        </a:ext>
      </dgm:extLst>
    </dgm:pt>
    <dgm:pt modelId="{14A7373E-9649-4739-838C-E853A45115C9}" type="pres">
      <dgm:prSet presAssocID="{78AEEA5C-1797-4FA3-B28B-A2C7E2D383CA}" presName="spaceRect" presStyleCnt="0"/>
      <dgm:spPr/>
    </dgm:pt>
    <dgm:pt modelId="{B1E3DB44-1A7D-4396-B255-303036E3B7EF}" type="pres">
      <dgm:prSet presAssocID="{78AEEA5C-1797-4FA3-B28B-A2C7E2D383CA}" presName="textRect" presStyleLbl="revTx" presStyleIdx="2" presStyleCnt="4">
        <dgm:presLayoutVars>
          <dgm:chMax val="1"/>
          <dgm:chPref val="1"/>
        </dgm:presLayoutVars>
      </dgm:prSet>
      <dgm:spPr/>
    </dgm:pt>
    <dgm:pt modelId="{609F6ABA-5F7F-47FB-A9BF-92A38D99F4DE}" type="pres">
      <dgm:prSet presAssocID="{E827B6D5-CBB4-4101-B201-A06497F6C8B6}" presName="sibTrans" presStyleLbl="sibTrans2D1" presStyleIdx="0" presStyleCnt="0"/>
      <dgm:spPr/>
    </dgm:pt>
    <dgm:pt modelId="{9D1C5725-9BF6-4DB4-82F3-628274DD9123}" type="pres">
      <dgm:prSet presAssocID="{27D62FD0-8728-4B5A-B628-02825C2806CC}" presName="compNode" presStyleCnt="0"/>
      <dgm:spPr/>
    </dgm:pt>
    <dgm:pt modelId="{FE25DE8B-A166-48B8-9A83-A8228E86903E}" type="pres">
      <dgm:prSet presAssocID="{27D62FD0-8728-4B5A-B628-02825C2806CC}" presName="iconBgRect" presStyleLbl="bgShp" presStyleIdx="3" presStyleCnt="4"/>
      <dgm:spPr/>
    </dgm:pt>
    <dgm:pt modelId="{B7981C2F-2E4A-4287-920F-6E8B73D313B3}" type="pres">
      <dgm:prSet presAssocID="{27D62FD0-8728-4B5A-B628-02825C2806C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otes"/>
        </a:ext>
      </dgm:extLst>
    </dgm:pt>
    <dgm:pt modelId="{E35A2568-E2CA-4B45-9ACE-BA6360285F20}" type="pres">
      <dgm:prSet presAssocID="{27D62FD0-8728-4B5A-B628-02825C2806CC}" presName="spaceRect" presStyleCnt="0"/>
      <dgm:spPr/>
    </dgm:pt>
    <dgm:pt modelId="{7B4C034C-96D9-4DAC-87D6-D0779A43A6C4}" type="pres">
      <dgm:prSet presAssocID="{27D62FD0-8728-4B5A-B628-02825C2806CC}" presName="textRect" presStyleLbl="revTx" presStyleIdx="3" presStyleCnt="4">
        <dgm:presLayoutVars>
          <dgm:chMax val="1"/>
          <dgm:chPref val="1"/>
        </dgm:presLayoutVars>
      </dgm:prSet>
      <dgm:spPr/>
    </dgm:pt>
  </dgm:ptLst>
  <dgm:cxnLst>
    <dgm:cxn modelId="{30D1C203-8C29-44FA-A1A3-040ECE94BD5C}" type="presOf" srcId="{78AEEA5C-1797-4FA3-B28B-A2C7E2D383CA}" destId="{B1E3DB44-1A7D-4396-B255-303036E3B7EF}" srcOrd="0" destOrd="0" presId="urn:microsoft.com/office/officeart/2018/2/layout/IconCircleList"/>
    <dgm:cxn modelId="{8A115C09-1F1B-45E2-80EC-4BEDF97B219F}" type="presOf" srcId="{E827B6D5-CBB4-4101-B201-A06497F6C8B6}" destId="{609F6ABA-5F7F-47FB-A9BF-92A38D99F4DE}" srcOrd="0" destOrd="0" presId="urn:microsoft.com/office/officeart/2018/2/layout/IconCircleList"/>
    <dgm:cxn modelId="{85E3A20C-8B7B-4CAC-8F56-F727049F5389}" type="presOf" srcId="{078F0BE9-98A4-4552-86B2-42DBCE167DD3}" destId="{0AC2B733-A1A4-472D-B59C-B3D0E16F780D}" srcOrd="0" destOrd="0" presId="urn:microsoft.com/office/officeart/2018/2/layout/IconCircleList"/>
    <dgm:cxn modelId="{A0927D2B-A9BF-4C0F-94F3-4BC87D83885C}" type="presOf" srcId="{DC14F36D-E156-44CA-9157-936A70F361C2}" destId="{B5C4B12C-7526-4BA0-B9C7-007CFD24BB58}" srcOrd="0" destOrd="0" presId="urn:microsoft.com/office/officeart/2018/2/layout/IconCircleList"/>
    <dgm:cxn modelId="{BEB0F92E-A849-4417-A401-61D295F1B361}" srcId="{539C33CE-D201-499C-AC80-04E2B56D6F35}" destId="{78AEEA5C-1797-4FA3-B28B-A2C7E2D383CA}" srcOrd="2" destOrd="0" parTransId="{F038EA69-C262-4714-BEE7-B80FFC4E40CD}" sibTransId="{E827B6D5-CBB4-4101-B201-A06497F6C8B6}"/>
    <dgm:cxn modelId="{53EDCB5C-5818-4BE2-953A-3A696A4EBAFE}" srcId="{539C33CE-D201-499C-AC80-04E2B56D6F35}" destId="{078F0BE9-98A4-4552-86B2-42DBCE167DD3}" srcOrd="1" destOrd="0" parTransId="{F491EF08-F945-4DC8-820E-F5E4807919DD}" sibTransId="{A0520053-007D-47BE-BC7F-F1F5FDDCC451}"/>
    <dgm:cxn modelId="{436DF95C-8004-4B82-909B-5255E8E4D6BE}" type="presOf" srcId="{A0520053-007D-47BE-BC7F-F1F5FDDCC451}" destId="{68E531D5-6414-4BF6-8F1E-CFEFC32F478E}" srcOrd="0" destOrd="0" presId="urn:microsoft.com/office/officeart/2018/2/layout/IconCircleList"/>
    <dgm:cxn modelId="{A54CFB4E-39F6-4E2D-9514-07FD25B8C384}" srcId="{539C33CE-D201-499C-AC80-04E2B56D6F35}" destId="{27D62FD0-8728-4B5A-B628-02825C2806CC}" srcOrd="3" destOrd="0" parTransId="{AB956F8E-6A29-47BC-91D0-684CFA8728B1}" sibTransId="{02A6E801-50DB-456C-B550-B40271FA8AA7}"/>
    <dgm:cxn modelId="{29524150-81FD-4385-AB45-D6736DF665AE}" type="presOf" srcId="{539C33CE-D201-499C-AC80-04E2B56D6F35}" destId="{1F3A6544-7EA9-49D5-A475-91896F972043}" srcOrd="0" destOrd="0" presId="urn:microsoft.com/office/officeart/2018/2/layout/IconCircleList"/>
    <dgm:cxn modelId="{049CE351-40F1-4971-AEA0-E6823C773A06}" srcId="{539C33CE-D201-499C-AC80-04E2B56D6F35}" destId="{DC14F36D-E156-44CA-9157-936A70F361C2}" srcOrd="0" destOrd="0" parTransId="{B5436597-E533-40E4-9187-6C9BF1131DAD}" sibTransId="{AAFB7335-6372-4A2F-BF61-04893C5320C8}"/>
    <dgm:cxn modelId="{8BB5148B-5333-43D5-B58C-91A783436788}" type="presOf" srcId="{27D62FD0-8728-4B5A-B628-02825C2806CC}" destId="{7B4C034C-96D9-4DAC-87D6-D0779A43A6C4}" srcOrd="0" destOrd="0" presId="urn:microsoft.com/office/officeart/2018/2/layout/IconCircleList"/>
    <dgm:cxn modelId="{40B0FDEC-C325-4AB9-90D4-1E72C47871E4}" type="presOf" srcId="{AAFB7335-6372-4A2F-BF61-04893C5320C8}" destId="{1EF42086-6F06-4449-A6F6-037AF8E26650}" srcOrd="0" destOrd="0" presId="urn:microsoft.com/office/officeart/2018/2/layout/IconCircleList"/>
    <dgm:cxn modelId="{11BD4ABE-718F-4BC6-ACAF-0AB89ECB8518}" type="presParOf" srcId="{1F3A6544-7EA9-49D5-A475-91896F972043}" destId="{FDECD9C6-BD2F-46C7-8E4C-53A42AADC235}" srcOrd="0" destOrd="0" presId="urn:microsoft.com/office/officeart/2018/2/layout/IconCircleList"/>
    <dgm:cxn modelId="{F12EAFED-26CB-4CD7-8862-ACAF943F6D2C}" type="presParOf" srcId="{FDECD9C6-BD2F-46C7-8E4C-53A42AADC235}" destId="{E3DE0CA8-1934-44A3-A27D-F5CED87DFED7}" srcOrd="0" destOrd="0" presId="urn:microsoft.com/office/officeart/2018/2/layout/IconCircleList"/>
    <dgm:cxn modelId="{18373726-0DD3-48D7-91D2-C43219033A2F}" type="presParOf" srcId="{E3DE0CA8-1934-44A3-A27D-F5CED87DFED7}" destId="{39F5875C-78E8-415B-953E-3575F8D19DE1}" srcOrd="0" destOrd="0" presId="urn:microsoft.com/office/officeart/2018/2/layout/IconCircleList"/>
    <dgm:cxn modelId="{CA0CBDE0-0194-4A03-B2E5-EA2BA853D37E}" type="presParOf" srcId="{E3DE0CA8-1934-44A3-A27D-F5CED87DFED7}" destId="{8984AA40-AEBD-4E92-A226-4952F98CB498}" srcOrd="1" destOrd="0" presId="urn:microsoft.com/office/officeart/2018/2/layout/IconCircleList"/>
    <dgm:cxn modelId="{A5843D07-774C-4FE8-B94D-097298A658F4}" type="presParOf" srcId="{E3DE0CA8-1934-44A3-A27D-F5CED87DFED7}" destId="{40A3DFDE-DE02-4AC1-B5C8-671A736BAD2E}" srcOrd="2" destOrd="0" presId="urn:microsoft.com/office/officeart/2018/2/layout/IconCircleList"/>
    <dgm:cxn modelId="{BADD01CE-9AC4-4313-9EB2-A1382ACBB20A}" type="presParOf" srcId="{E3DE0CA8-1934-44A3-A27D-F5CED87DFED7}" destId="{B5C4B12C-7526-4BA0-B9C7-007CFD24BB58}" srcOrd="3" destOrd="0" presId="urn:microsoft.com/office/officeart/2018/2/layout/IconCircleList"/>
    <dgm:cxn modelId="{CEAEEBC5-2CAC-4827-B4BC-753B75277553}" type="presParOf" srcId="{FDECD9C6-BD2F-46C7-8E4C-53A42AADC235}" destId="{1EF42086-6F06-4449-A6F6-037AF8E26650}" srcOrd="1" destOrd="0" presId="urn:microsoft.com/office/officeart/2018/2/layout/IconCircleList"/>
    <dgm:cxn modelId="{C6E9A5CA-826F-470C-A96D-7F698186A1CF}" type="presParOf" srcId="{FDECD9C6-BD2F-46C7-8E4C-53A42AADC235}" destId="{1C871922-BC77-4E50-9E51-59A99F89416B}" srcOrd="2" destOrd="0" presId="urn:microsoft.com/office/officeart/2018/2/layout/IconCircleList"/>
    <dgm:cxn modelId="{2E9876BF-3266-43B0-A783-F3281679D65B}" type="presParOf" srcId="{1C871922-BC77-4E50-9E51-59A99F89416B}" destId="{26FCECCF-60DA-4679-841E-6EEA3BD17397}" srcOrd="0" destOrd="0" presId="urn:microsoft.com/office/officeart/2018/2/layout/IconCircleList"/>
    <dgm:cxn modelId="{829588A1-C977-42CA-838B-AD8FFA73EEDC}" type="presParOf" srcId="{1C871922-BC77-4E50-9E51-59A99F89416B}" destId="{68751D4A-2C69-4728-9E1C-9D08A95BBA17}" srcOrd="1" destOrd="0" presId="urn:microsoft.com/office/officeart/2018/2/layout/IconCircleList"/>
    <dgm:cxn modelId="{187ED583-AB4A-4CE4-B60E-2E092CA8EFEA}" type="presParOf" srcId="{1C871922-BC77-4E50-9E51-59A99F89416B}" destId="{995699BB-4E56-46D6-B763-A7ADD7CFEC32}" srcOrd="2" destOrd="0" presId="urn:microsoft.com/office/officeart/2018/2/layout/IconCircleList"/>
    <dgm:cxn modelId="{9453C00F-148B-40F9-9947-FAF73EF0DF81}" type="presParOf" srcId="{1C871922-BC77-4E50-9E51-59A99F89416B}" destId="{0AC2B733-A1A4-472D-B59C-B3D0E16F780D}" srcOrd="3" destOrd="0" presId="urn:microsoft.com/office/officeart/2018/2/layout/IconCircleList"/>
    <dgm:cxn modelId="{B986192C-6A52-4B6B-B9D2-1A4D918461CE}" type="presParOf" srcId="{FDECD9C6-BD2F-46C7-8E4C-53A42AADC235}" destId="{68E531D5-6414-4BF6-8F1E-CFEFC32F478E}" srcOrd="3" destOrd="0" presId="urn:microsoft.com/office/officeart/2018/2/layout/IconCircleList"/>
    <dgm:cxn modelId="{1FDCF2A3-7254-482F-BBC3-BB4375088C68}" type="presParOf" srcId="{FDECD9C6-BD2F-46C7-8E4C-53A42AADC235}" destId="{64E1203E-8586-44C9-9AFD-0235A46F0571}" srcOrd="4" destOrd="0" presId="urn:microsoft.com/office/officeart/2018/2/layout/IconCircleList"/>
    <dgm:cxn modelId="{53BE441A-5349-42CA-B023-749F69D4D485}" type="presParOf" srcId="{64E1203E-8586-44C9-9AFD-0235A46F0571}" destId="{B2D73179-7A02-466B-8ECF-47BCB793EE67}" srcOrd="0" destOrd="0" presId="urn:microsoft.com/office/officeart/2018/2/layout/IconCircleList"/>
    <dgm:cxn modelId="{ADC99ADC-A918-41CC-9693-84F7801000F2}" type="presParOf" srcId="{64E1203E-8586-44C9-9AFD-0235A46F0571}" destId="{AD03B59D-A601-4C7C-AF78-981D3E561CB2}" srcOrd="1" destOrd="0" presId="urn:microsoft.com/office/officeart/2018/2/layout/IconCircleList"/>
    <dgm:cxn modelId="{1FD5FD51-501D-4A4F-8747-36FE1C504CD0}" type="presParOf" srcId="{64E1203E-8586-44C9-9AFD-0235A46F0571}" destId="{14A7373E-9649-4739-838C-E853A45115C9}" srcOrd="2" destOrd="0" presId="urn:microsoft.com/office/officeart/2018/2/layout/IconCircleList"/>
    <dgm:cxn modelId="{D66334BD-ACF9-4393-A3EF-3530A220823B}" type="presParOf" srcId="{64E1203E-8586-44C9-9AFD-0235A46F0571}" destId="{B1E3DB44-1A7D-4396-B255-303036E3B7EF}" srcOrd="3" destOrd="0" presId="urn:microsoft.com/office/officeart/2018/2/layout/IconCircleList"/>
    <dgm:cxn modelId="{9FDDB639-C7B1-4A08-B413-A32E863C2D3A}" type="presParOf" srcId="{FDECD9C6-BD2F-46C7-8E4C-53A42AADC235}" destId="{609F6ABA-5F7F-47FB-A9BF-92A38D99F4DE}" srcOrd="5" destOrd="0" presId="urn:microsoft.com/office/officeart/2018/2/layout/IconCircleList"/>
    <dgm:cxn modelId="{7355C2F8-2ECF-4ACA-B5B4-306437B8DAC1}" type="presParOf" srcId="{FDECD9C6-BD2F-46C7-8E4C-53A42AADC235}" destId="{9D1C5725-9BF6-4DB4-82F3-628274DD9123}" srcOrd="6" destOrd="0" presId="urn:microsoft.com/office/officeart/2018/2/layout/IconCircleList"/>
    <dgm:cxn modelId="{E4654932-E17F-4B5E-A408-D0A95CBA96E1}" type="presParOf" srcId="{9D1C5725-9BF6-4DB4-82F3-628274DD9123}" destId="{FE25DE8B-A166-48B8-9A83-A8228E86903E}" srcOrd="0" destOrd="0" presId="urn:microsoft.com/office/officeart/2018/2/layout/IconCircleList"/>
    <dgm:cxn modelId="{3C080133-30D5-438B-B3DC-AED9450E124B}" type="presParOf" srcId="{9D1C5725-9BF6-4DB4-82F3-628274DD9123}" destId="{B7981C2F-2E4A-4287-920F-6E8B73D313B3}" srcOrd="1" destOrd="0" presId="urn:microsoft.com/office/officeart/2018/2/layout/IconCircleList"/>
    <dgm:cxn modelId="{6EE276B0-B0FF-4DCB-9471-CC4AEFA99955}" type="presParOf" srcId="{9D1C5725-9BF6-4DB4-82F3-628274DD9123}" destId="{E35A2568-E2CA-4B45-9ACE-BA6360285F20}" srcOrd="2" destOrd="0" presId="urn:microsoft.com/office/officeart/2018/2/layout/IconCircleList"/>
    <dgm:cxn modelId="{EED3D680-CE55-458D-959B-48342E599E55}" type="presParOf" srcId="{9D1C5725-9BF6-4DB4-82F3-628274DD9123}" destId="{7B4C034C-96D9-4DAC-87D6-D0779A43A6C4}"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F764FF-AF10-4F32-890D-9B10E817108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C10D35F-85D5-4B7E-B78B-810270149DFB}">
      <dgm:prSet custT="1"/>
      <dgm:spPr/>
      <dgm:t>
        <a:bodyPr/>
        <a:lstStyle/>
        <a:p>
          <a:r>
            <a:rPr lang="en-US" sz="1800" b="1" dirty="0">
              <a:solidFill>
                <a:schemeClr val="tx1"/>
              </a:solidFill>
            </a:rPr>
            <a:t>Research activities involve any interventions or interaction including data collection that is being specifically performed for the investigation at hand.</a:t>
          </a:r>
        </a:p>
      </dgm:t>
    </dgm:pt>
    <dgm:pt modelId="{F9F9073D-CDB1-4E46-9307-9018B2BD9B90}" type="parTrans" cxnId="{E93CF55F-F20B-47B2-A3DE-8B8C1814304E}">
      <dgm:prSet/>
      <dgm:spPr/>
      <dgm:t>
        <a:bodyPr/>
        <a:lstStyle/>
        <a:p>
          <a:endParaRPr lang="en-US"/>
        </a:p>
      </dgm:t>
    </dgm:pt>
    <dgm:pt modelId="{2CC404FD-557E-4CB4-89A5-37BE9206F8D9}" type="sibTrans" cxnId="{E93CF55F-F20B-47B2-A3DE-8B8C1814304E}">
      <dgm:prSet/>
      <dgm:spPr/>
      <dgm:t>
        <a:bodyPr/>
        <a:lstStyle/>
        <a:p>
          <a:endParaRPr lang="en-US"/>
        </a:p>
      </dgm:t>
    </dgm:pt>
    <dgm:pt modelId="{5576AB62-56AE-4DEE-A89B-801B2DE6C3C7}">
      <dgm:prSet custT="1"/>
      <dgm:spPr/>
      <dgm:t>
        <a:bodyPr/>
        <a:lstStyle/>
        <a:p>
          <a:r>
            <a:rPr lang="en-US" sz="1800" b="1" dirty="0">
              <a:solidFill>
                <a:schemeClr val="tx1"/>
              </a:solidFill>
            </a:rPr>
            <a:t>Keep in mind the distinction between what qualifies as “standard of care”, “normal operations” or activities being performed regardless of the investigation at hand versus what is occurring </a:t>
          </a:r>
          <a:r>
            <a:rPr lang="en-US" sz="1800" b="1" u="sng" dirty="0">
              <a:solidFill>
                <a:schemeClr val="tx1"/>
              </a:solidFill>
            </a:rPr>
            <a:t>specifically for research</a:t>
          </a:r>
          <a:r>
            <a:rPr lang="en-US" sz="1800" dirty="0">
              <a:solidFill>
                <a:schemeClr val="tx1"/>
              </a:solidFill>
            </a:rPr>
            <a:t>.</a:t>
          </a:r>
        </a:p>
      </dgm:t>
    </dgm:pt>
    <dgm:pt modelId="{FCFC8A7D-86A6-4409-9F1B-A55D2CD6F0F4}" type="parTrans" cxnId="{B78385AD-63F6-434E-B0D5-70BEAEB284AF}">
      <dgm:prSet/>
      <dgm:spPr/>
      <dgm:t>
        <a:bodyPr/>
        <a:lstStyle/>
        <a:p>
          <a:endParaRPr lang="en-US"/>
        </a:p>
      </dgm:t>
    </dgm:pt>
    <dgm:pt modelId="{38CB3A23-6148-487C-A93D-69A151021CD3}" type="sibTrans" cxnId="{B78385AD-63F6-434E-B0D5-70BEAEB284AF}">
      <dgm:prSet/>
      <dgm:spPr/>
      <dgm:t>
        <a:bodyPr/>
        <a:lstStyle/>
        <a:p>
          <a:endParaRPr lang="en-US"/>
        </a:p>
      </dgm:t>
    </dgm:pt>
    <dgm:pt modelId="{AB3C62F7-8B79-4919-A4DC-49661972DF6A}">
      <dgm:prSet custT="1"/>
      <dgm:spPr/>
      <dgm:t>
        <a:bodyPr/>
        <a:lstStyle/>
        <a:p>
          <a:r>
            <a:rPr lang="en-US" sz="1800" b="1" dirty="0">
              <a:solidFill>
                <a:schemeClr val="tx1"/>
              </a:solidFill>
            </a:rPr>
            <a:t>Sometimes the data being collected is identical to data that would have been created despite the investigation.  In such a case, the </a:t>
          </a:r>
          <a:r>
            <a:rPr lang="en-US" sz="1800" b="1" u="sng" dirty="0">
              <a:solidFill>
                <a:schemeClr val="tx1"/>
              </a:solidFill>
            </a:rPr>
            <a:t>data collection itself</a:t>
          </a:r>
          <a:r>
            <a:rPr lang="en-US" sz="1800" b="1" dirty="0">
              <a:solidFill>
                <a:schemeClr val="tx1"/>
              </a:solidFill>
            </a:rPr>
            <a:t> would be the research component and not the activity that would have created the data.</a:t>
          </a:r>
        </a:p>
      </dgm:t>
    </dgm:pt>
    <dgm:pt modelId="{7401DFAD-FB50-4F3E-B71F-2F33116590CF}" type="parTrans" cxnId="{EB62646E-D4D5-46B5-AA70-9835B43AAD0C}">
      <dgm:prSet/>
      <dgm:spPr/>
      <dgm:t>
        <a:bodyPr/>
        <a:lstStyle/>
        <a:p>
          <a:endParaRPr lang="en-US"/>
        </a:p>
      </dgm:t>
    </dgm:pt>
    <dgm:pt modelId="{ED2F7194-6209-40D7-9B56-46AFC91451A7}" type="sibTrans" cxnId="{EB62646E-D4D5-46B5-AA70-9835B43AAD0C}">
      <dgm:prSet/>
      <dgm:spPr/>
      <dgm:t>
        <a:bodyPr/>
        <a:lstStyle/>
        <a:p>
          <a:endParaRPr lang="en-US"/>
        </a:p>
      </dgm:t>
    </dgm:pt>
    <dgm:pt modelId="{66762741-D9BD-4E1F-AD1D-D5B6B072E1CD}">
      <dgm:prSet custT="1"/>
      <dgm:spPr/>
      <dgm:t>
        <a:bodyPr/>
        <a:lstStyle/>
        <a:p>
          <a:r>
            <a:rPr lang="en-US" sz="2000" b="1" dirty="0">
              <a:solidFill>
                <a:schemeClr val="tx1"/>
              </a:solidFill>
            </a:rPr>
            <a:t>The Board must consider the risks and ethical issues associated with each component of the research.</a:t>
          </a:r>
        </a:p>
      </dgm:t>
    </dgm:pt>
    <dgm:pt modelId="{4D4B2022-221D-4D00-9761-CDBC2F955665}" type="parTrans" cxnId="{652916EB-38B8-452A-8CF1-EA3C25E2843F}">
      <dgm:prSet/>
      <dgm:spPr/>
      <dgm:t>
        <a:bodyPr/>
        <a:lstStyle/>
        <a:p>
          <a:endParaRPr lang="en-US"/>
        </a:p>
      </dgm:t>
    </dgm:pt>
    <dgm:pt modelId="{D79DFD40-16F0-4D9A-B450-038D7C6DC483}" type="sibTrans" cxnId="{652916EB-38B8-452A-8CF1-EA3C25E2843F}">
      <dgm:prSet/>
      <dgm:spPr/>
      <dgm:t>
        <a:bodyPr/>
        <a:lstStyle/>
        <a:p>
          <a:endParaRPr lang="en-US"/>
        </a:p>
      </dgm:t>
    </dgm:pt>
    <dgm:pt modelId="{FE11EE7D-FF11-43F7-BBB4-3018FC4DBD72}" type="pres">
      <dgm:prSet presAssocID="{81F764FF-AF10-4F32-890D-9B10E8171083}" presName="linear" presStyleCnt="0">
        <dgm:presLayoutVars>
          <dgm:animLvl val="lvl"/>
          <dgm:resizeHandles val="exact"/>
        </dgm:presLayoutVars>
      </dgm:prSet>
      <dgm:spPr/>
    </dgm:pt>
    <dgm:pt modelId="{12E6B096-8491-46F3-93FE-5ADA944E1B9F}" type="pres">
      <dgm:prSet presAssocID="{BC10D35F-85D5-4B7E-B78B-810270149DFB}" presName="parentText" presStyleLbl="node1" presStyleIdx="0" presStyleCnt="4">
        <dgm:presLayoutVars>
          <dgm:chMax val="0"/>
          <dgm:bulletEnabled val="1"/>
        </dgm:presLayoutVars>
      </dgm:prSet>
      <dgm:spPr/>
    </dgm:pt>
    <dgm:pt modelId="{6614E3AC-FA38-48BB-8E5C-06E84034A1D7}" type="pres">
      <dgm:prSet presAssocID="{2CC404FD-557E-4CB4-89A5-37BE9206F8D9}" presName="spacer" presStyleCnt="0"/>
      <dgm:spPr/>
    </dgm:pt>
    <dgm:pt modelId="{8D8AC932-669F-45F2-AAEC-54F3340AE24B}" type="pres">
      <dgm:prSet presAssocID="{5576AB62-56AE-4DEE-A89B-801B2DE6C3C7}" presName="parentText" presStyleLbl="node1" presStyleIdx="1" presStyleCnt="4">
        <dgm:presLayoutVars>
          <dgm:chMax val="0"/>
          <dgm:bulletEnabled val="1"/>
        </dgm:presLayoutVars>
      </dgm:prSet>
      <dgm:spPr/>
    </dgm:pt>
    <dgm:pt modelId="{0E5EC461-CCA9-4D95-9BE1-F22A57759742}" type="pres">
      <dgm:prSet presAssocID="{38CB3A23-6148-487C-A93D-69A151021CD3}" presName="spacer" presStyleCnt="0"/>
      <dgm:spPr/>
    </dgm:pt>
    <dgm:pt modelId="{5148DB3B-E816-483E-A870-A3D4068805DD}" type="pres">
      <dgm:prSet presAssocID="{AB3C62F7-8B79-4919-A4DC-49661972DF6A}" presName="parentText" presStyleLbl="node1" presStyleIdx="2" presStyleCnt="4">
        <dgm:presLayoutVars>
          <dgm:chMax val="0"/>
          <dgm:bulletEnabled val="1"/>
        </dgm:presLayoutVars>
      </dgm:prSet>
      <dgm:spPr/>
    </dgm:pt>
    <dgm:pt modelId="{4C587B1C-0BE5-415D-A971-F895519C3DD4}" type="pres">
      <dgm:prSet presAssocID="{ED2F7194-6209-40D7-9B56-46AFC91451A7}" presName="spacer" presStyleCnt="0"/>
      <dgm:spPr/>
    </dgm:pt>
    <dgm:pt modelId="{E786D8FC-9E99-437A-B8C1-D73F4273281F}" type="pres">
      <dgm:prSet presAssocID="{66762741-D9BD-4E1F-AD1D-D5B6B072E1CD}" presName="parentText" presStyleLbl="node1" presStyleIdx="3" presStyleCnt="4">
        <dgm:presLayoutVars>
          <dgm:chMax val="0"/>
          <dgm:bulletEnabled val="1"/>
        </dgm:presLayoutVars>
      </dgm:prSet>
      <dgm:spPr/>
    </dgm:pt>
  </dgm:ptLst>
  <dgm:cxnLst>
    <dgm:cxn modelId="{05F9BE37-15D7-4916-ACF0-B9D8A5261D19}" type="presOf" srcId="{5576AB62-56AE-4DEE-A89B-801B2DE6C3C7}" destId="{8D8AC932-669F-45F2-AAEC-54F3340AE24B}" srcOrd="0" destOrd="0" presId="urn:microsoft.com/office/officeart/2005/8/layout/vList2"/>
    <dgm:cxn modelId="{E93CF55F-F20B-47B2-A3DE-8B8C1814304E}" srcId="{81F764FF-AF10-4F32-890D-9B10E8171083}" destId="{BC10D35F-85D5-4B7E-B78B-810270149DFB}" srcOrd="0" destOrd="0" parTransId="{F9F9073D-CDB1-4E46-9307-9018B2BD9B90}" sibTransId="{2CC404FD-557E-4CB4-89A5-37BE9206F8D9}"/>
    <dgm:cxn modelId="{EB62646E-D4D5-46B5-AA70-9835B43AAD0C}" srcId="{81F764FF-AF10-4F32-890D-9B10E8171083}" destId="{AB3C62F7-8B79-4919-A4DC-49661972DF6A}" srcOrd="2" destOrd="0" parTransId="{7401DFAD-FB50-4F3E-B71F-2F33116590CF}" sibTransId="{ED2F7194-6209-40D7-9B56-46AFC91451A7}"/>
    <dgm:cxn modelId="{C3C77E9B-485A-4D29-8920-6FFB461CFD29}" type="presOf" srcId="{81F764FF-AF10-4F32-890D-9B10E8171083}" destId="{FE11EE7D-FF11-43F7-BBB4-3018FC4DBD72}" srcOrd="0" destOrd="0" presId="urn:microsoft.com/office/officeart/2005/8/layout/vList2"/>
    <dgm:cxn modelId="{FE7DC9A7-5C31-474F-95AF-B2A1DC0462C7}" type="presOf" srcId="{BC10D35F-85D5-4B7E-B78B-810270149DFB}" destId="{12E6B096-8491-46F3-93FE-5ADA944E1B9F}" srcOrd="0" destOrd="0" presId="urn:microsoft.com/office/officeart/2005/8/layout/vList2"/>
    <dgm:cxn modelId="{B78385AD-63F6-434E-B0D5-70BEAEB284AF}" srcId="{81F764FF-AF10-4F32-890D-9B10E8171083}" destId="{5576AB62-56AE-4DEE-A89B-801B2DE6C3C7}" srcOrd="1" destOrd="0" parTransId="{FCFC8A7D-86A6-4409-9F1B-A55D2CD6F0F4}" sibTransId="{38CB3A23-6148-487C-A93D-69A151021CD3}"/>
    <dgm:cxn modelId="{DAF725E4-9EB7-4BD2-8DD6-96364E120F5E}" type="presOf" srcId="{AB3C62F7-8B79-4919-A4DC-49661972DF6A}" destId="{5148DB3B-E816-483E-A870-A3D4068805DD}" srcOrd="0" destOrd="0" presId="urn:microsoft.com/office/officeart/2005/8/layout/vList2"/>
    <dgm:cxn modelId="{652916EB-38B8-452A-8CF1-EA3C25E2843F}" srcId="{81F764FF-AF10-4F32-890D-9B10E8171083}" destId="{66762741-D9BD-4E1F-AD1D-D5B6B072E1CD}" srcOrd="3" destOrd="0" parTransId="{4D4B2022-221D-4D00-9761-CDBC2F955665}" sibTransId="{D79DFD40-16F0-4D9A-B450-038D7C6DC483}"/>
    <dgm:cxn modelId="{2B3F77FA-C679-4DF2-A655-7BCB6F659A53}" type="presOf" srcId="{66762741-D9BD-4E1F-AD1D-D5B6B072E1CD}" destId="{E786D8FC-9E99-437A-B8C1-D73F4273281F}" srcOrd="0" destOrd="0" presId="urn:microsoft.com/office/officeart/2005/8/layout/vList2"/>
    <dgm:cxn modelId="{62179180-0B14-4160-A5D4-02C52E7C15E4}" type="presParOf" srcId="{FE11EE7D-FF11-43F7-BBB4-3018FC4DBD72}" destId="{12E6B096-8491-46F3-93FE-5ADA944E1B9F}" srcOrd="0" destOrd="0" presId="urn:microsoft.com/office/officeart/2005/8/layout/vList2"/>
    <dgm:cxn modelId="{F4D29B3C-222F-4E51-9BBB-5F2F000F8A1D}" type="presParOf" srcId="{FE11EE7D-FF11-43F7-BBB4-3018FC4DBD72}" destId="{6614E3AC-FA38-48BB-8E5C-06E84034A1D7}" srcOrd="1" destOrd="0" presId="urn:microsoft.com/office/officeart/2005/8/layout/vList2"/>
    <dgm:cxn modelId="{11207118-819C-4FB8-9104-EDB23885DDD7}" type="presParOf" srcId="{FE11EE7D-FF11-43F7-BBB4-3018FC4DBD72}" destId="{8D8AC932-669F-45F2-AAEC-54F3340AE24B}" srcOrd="2" destOrd="0" presId="urn:microsoft.com/office/officeart/2005/8/layout/vList2"/>
    <dgm:cxn modelId="{DB4E40A8-217E-424E-8C0F-5DD32F55B54E}" type="presParOf" srcId="{FE11EE7D-FF11-43F7-BBB4-3018FC4DBD72}" destId="{0E5EC461-CCA9-4D95-9BE1-F22A57759742}" srcOrd="3" destOrd="0" presId="urn:microsoft.com/office/officeart/2005/8/layout/vList2"/>
    <dgm:cxn modelId="{61710BEA-588E-443B-95AA-013FD7E100F8}" type="presParOf" srcId="{FE11EE7D-FF11-43F7-BBB4-3018FC4DBD72}" destId="{5148DB3B-E816-483E-A870-A3D4068805DD}" srcOrd="4" destOrd="0" presId="urn:microsoft.com/office/officeart/2005/8/layout/vList2"/>
    <dgm:cxn modelId="{C48330AA-12AC-4B37-92CE-496FC1555374}" type="presParOf" srcId="{FE11EE7D-FF11-43F7-BBB4-3018FC4DBD72}" destId="{4C587B1C-0BE5-415D-A971-F895519C3DD4}" srcOrd="5" destOrd="0" presId="urn:microsoft.com/office/officeart/2005/8/layout/vList2"/>
    <dgm:cxn modelId="{A5DC4F89-F38C-4E2D-9E07-25F286D953BB}" type="presParOf" srcId="{FE11EE7D-FF11-43F7-BBB4-3018FC4DBD72}" destId="{E786D8FC-9E99-437A-B8C1-D73F4273281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80BA3F-9F44-4624-9FEC-0CBD5957356F}"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ED8215DA-E418-4817-84F8-C58672D01443}">
      <dgm:prSet/>
      <dgm:spPr/>
      <dgm:t>
        <a:bodyPr/>
        <a:lstStyle/>
        <a:p>
          <a:r>
            <a:rPr lang="en-US" b="1" dirty="0">
              <a:solidFill>
                <a:schemeClr val="tx1"/>
              </a:solidFill>
            </a:rPr>
            <a:t>Protect the rights and welfare of subjects</a:t>
          </a:r>
        </a:p>
      </dgm:t>
    </dgm:pt>
    <dgm:pt modelId="{830C7614-355C-458C-8111-5102AF2CDEF3}" type="parTrans" cxnId="{9C09BDEA-2758-40C7-BB55-B16A51ECB2FD}">
      <dgm:prSet/>
      <dgm:spPr/>
      <dgm:t>
        <a:bodyPr/>
        <a:lstStyle/>
        <a:p>
          <a:endParaRPr lang="en-US"/>
        </a:p>
      </dgm:t>
    </dgm:pt>
    <dgm:pt modelId="{B26E5701-C7F5-4C47-AB36-4AC7A702F64A}" type="sibTrans" cxnId="{9C09BDEA-2758-40C7-BB55-B16A51ECB2FD}">
      <dgm:prSet/>
      <dgm:spPr/>
      <dgm:t>
        <a:bodyPr/>
        <a:lstStyle/>
        <a:p>
          <a:endParaRPr lang="en-US"/>
        </a:p>
      </dgm:t>
    </dgm:pt>
    <dgm:pt modelId="{567BEFED-B9F4-423E-A702-738A3EDC5A67}">
      <dgm:prSet/>
      <dgm:spPr/>
      <dgm:t>
        <a:bodyPr/>
        <a:lstStyle/>
        <a:p>
          <a:r>
            <a:rPr lang="en-US" b="1" dirty="0">
              <a:solidFill>
                <a:schemeClr val="tx1"/>
              </a:solidFill>
            </a:rPr>
            <a:t>Follow the policies and procedures</a:t>
          </a:r>
        </a:p>
      </dgm:t>
    </dgm:pt>
    <dgm:pt modelId="{2E9FDFB0-292F-45F8-B294-F1808C9BA601}" type="parTrans" cxnId="{BDFAEE12-C6E0-4CE1-8131-377C215153C6}">
      <dgm:prSet/>
      <dgm:spPr/>
      <dgm:t>
        <a:bodyPr/>
        <a:lstStyle/>
        <a:p>
          <a:endParaRPr lang="en-US"/>
        </a:p>
      </dgm:t>
    </dgm:pt>
    <dgm:pt modelId="{9D27C9F0-5758-44DC-B9C9-30FF76A83E8D}" type="sibTrans" cxnId="{BDFAEE12-C6E0-4CE1-8131-377C215153C6}">
      <dgm:prSet/>
      <dgm:spPr/>
      <dgm:t>
        <a:bodyPr/>
        <a:lstStyle/>
        <a:p>
          <a:endParaRPr lang="en-US"/>
        </a:p>
      </dgm:t>
    </dgm:pt>
    <dgm:pt modelId="{DE62543E-0649-4CEC-8EDE-F4E6FF89C314}" type="pres">
      <dgm:prSet presAssocID="{B780BA3F-9F44-4624-9FEC-0CBD5957356F}" presName="diagram" presStyleCnt="0">
        <dgm:presLayoutVars>
          <dgm:dir/>
          <dgm:resizeHandles val="exact"/>
        </dgm:presLayoutVars>
      </dgm:prSet>
      <dgm:spPr/>
    </dgm:pt>
    <dgm:pt modelId="{129DA036-5BC4-4D5E-8B03-E32C97657911}" type="pres">
      <dgm:prSet presAssocID="{ED8215DA-E418-4817-84F8-C58672D01443}" presName="node" presStyleLbl="node1" presStyleIdx="0" presStyleCnt="2">
        <dgm:presLayoutVars>
          <dgm:bulletEnabled val="1"/>
        </dgm:presLayoutVars>
      </dgm:prSet>
      <dgm:spPr/>
    </dgm:pt>
    <dgm:pt modelId="{3B1ED400-E27B-4B9C-970E-13FCFA59FCEC}" type="pres">
      <dgm:prSet presAssocID="{B26E5701-C7F5-4C47-AB36-4AC7A702F64A}" presName="sibTrans" presStyleCnt="0"/>
      <dgm:spPr/>
    </dgm:pt>
    <dgm:pt modelId="{91B66A61-3B23-406E-A870-2998BE1955B4}" type="pres">
      <dgm:prSet presAssocID="{567BEFED-B9F4-423E-A702-738A3EDC5A67}" presName="node" presStyleLbl="node1" presStyleIdx="1" presStyleCnt="2">
        <dgm:presLayoutVars>
          <dgm:bulletEnabled val="1"/>
        </dgm:presLayoutVars>
      </dgm:prSet>
      <dgm:spPr/>
    </dgm:pt>
  </dgm:ptLst>
  <dgm:cxnLst>
    <dgm:cxn modelId="{BDFAEE12-C6E0-4CE1-8131-377C215153C6}" srcId="{B780BA3F-9F44-4624-9FEC-0CBD5957356F}" destId="{567BEFED-B9F4-423E-A702-738A3EDC5A67}" srcOrd="1" destOrd="0" parTransId="{2E9FDFB0-292F-45F8-B294-F1808C9BA601}" sibTransId="{9D27C9F0-5758-44DC-B9C9-30FF76A83E8D}"/>
    <dgm:cxn modelId="{C1E5F919-AA73-4DA3-95BA-9BF937AF0D2E}" type="presOf" srcId="{ED8215DA-E418-4817-84F8-C58672D01443}" destId="{129DA036-5BC4-4D5E-8B03-E32C97657911}" srcOrd="0" destOrd="0" presId="urn:microsoft.com/office/officeart/2005/8/layout/default"/>
    <dgm:cxn modelId="{30B6A3B9-6273-476E-B9AB-E6D284280587}" type="presOf" srcId="{B780BA3F-9F44-4624-9FEC-0CBD5957356F}" destId="{DE62543E-0649-4CEC-8EDE-F4E6FF89C314}" srcOrd="0" destOrd="0" presId="urn:microsoft.com/office/officeart/2005/8/layout/default"/>
    <dgm:cxn modelId="{FB55D1C6-DF1D-43E7-A37A-29730B6A7F44}" type="presOf" srcId="{567BEFED-B9F4-423E-A702-738A3EDC5A67}" destId="{91B66A61-3B23-406E-A870-2998BE1955B4}" srcOrd="0" destOrd="0" presId="urn:microsoft.com/office/officeart/2005/8/layout/default"/>
    <dgm:cxn modelId="{9C09BDEA-2758-40C7-BB55-B16A51ECB2FD}" srcId="{B780BA3F-9F44-4624-9FEC-0CBD5957356F}" destId="{ED8215DA-E418-4817-84F8-C58672D01443}" srcOrd="0" destOrd="0" parTransId="{830C7614-355C-458C-8111-5102AF2CDEF3}" sibTransId="{B26E5701-C7F5-4C47-AB36-4AC7A702F64A}"/>
    <dgm:cxn modelId="{60FBD0EB-B2ED-47E8-9C7E-126712DB1CE4}" type="presParOf" srcId="{DE62543E-0649-4CEC-8EDE-F4E6FF89C314}" destId="{129DA036-5BC4-4D5E-8B03-E32C97657911}" srcOrd="0" destOrd="0" presId="urn:microsoft.com/office/officeart/2005/8/layout/default"/>
    <dgm:cxn modelId="{D2C35E92-ED22-46F5-AFBF-0546E9EE422C}" type="presParOf" srcId="{DE62543E-0649-4CEC-8EDE-F4E6FF89C314}" destId="{3B1ED400-E27B-4B9C-970E-13FCFA59FCEC}" srcOrd="1" destOrd="0" presId="urn:microsoft.com/office/officeart/2005/8/layout/default"/>
    <dgm:cxn modelId="{8EC1DEC4-8062-446C-8EE0-D154057D2E67}" type="presParOf" srcId="{DE62543E-0649-4CEC-8EDE-F4E6FF89C314}" destId="{91B66A61-3B23-406E-A870-2998BE1955B4}"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B17601-BB3D-4A86-B631-8280E5D1537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8AFCE50-5296-4F2D-A4BC-897C500787B1}">
      <dgm:prSet custT="1"/>
      <dgm:spPr/>
      <dgm:t>
        <a:bodyPr/>
        <a:lstStyle/>
        <a:p>
          <a:pPr algn="l"/>
          <a:r>
            <a:rPr lang="en-US" sz="1900" b="1" dirty="0">
              <a:solidFill>
                <a:schemeClr val="tx1"/>
              </a:solidFill>
            </a:rPr>
            <a:t>The IRB is guided by the principles in the Belmont Report:</a:t>
          </a:r>
        </a:p>
        <a:p>
          <a:pPr algn="ctr"/>
          <a:r>
            <a:rPr lang="en-US" sz="2800" b="1" dirty="0">
              <a:solidFill>
                <a:schemeClr val="tx1"/>
              </a:solidFill>
            </a:rPr>
            <a:t>Beneficence, Respect , and Justice</a:t>
          </a:r>
          <a:r>
            <a:rPr lang="en-US" sz="1900" b="1" dirty="0">
              <a:solidFill>
                <a:schemeClr val="tx1"/>
              </a:solidFill>
            </a:rPr>
            <a:t>.</a:t>
          </a:r>
        </a:p>
      </dgm:t>
    </dgm:pt>
    <dgm:pt modelId="{227692BC-9E44-46BF-95EF-61424A1CBFB0}" type="parTrans" cxnId="{8FECF877-7998-43BD-A96A-E6D91DEDA88D}">
      <dgm:prSet/>
      <dgm:spPr/>
      <dgm:t>
        <a:bodyPr/>
        <a:lstStyle/>
        <a:p>
          <a:endParaRPr lang="en-US"/>
        </a:p>
      </dgm:t>
    </dgm:pt>
    <dgm:pt modelId="{B3147A13-8851-4C44-94F9-3EF53A11707A}" type="sibTrans" cxnId="{8FECF877-7998-43BD-A96A-E6D91DEDA88D}">
      <dgm:prSet/>
      <dgm:spPr/>
      <dgm:t>
        <a:bodyPr/>
        <a:lstStyle/>
        <a:p>
          <a:endParaRPr lang="en-US"/>
        </a:p>
      </dgm:t>
    </dgm:pt>
    <dgm:pt modelId="{5350CF88-0B81-48FE-8852-13081447C736}">
      <dgm:prSet/>
      <dgm:spPr/>
      <dgm:t>
        <a:bodyPr/>
        <a:lstStyle/>
        <a:p>
          <a:endParaRPr lang="en-US" dirty="0"/>
        </a:p>
      </dgm:t>
    </dgm:pt>
    <dgm:pt modelId="{66ACC0D1-BD7E-45B8-9816-A6AD96CA8778}" type="parTrans" cxnId="{59573EE7-8549-4FE8-A937-E187A7B4EFE6}">
      <dgm:prSet/>
      <dgm:spPr/>
      <dgm:t>
        <a:bodyPr/>
        <a:lstStyle/>
        <a:p>
          <a:endParaRPr lang="en-US"/>
        </a:p>
      </dgm:t>
    </dgm:pt>
    <dgm:pt modelId="{70E9A3FE-CB50-41A7-95F6-B7B8A7B115BE}" type="sibTrans" cxnId="{59573EE7-8549-4FE8-A937-E187A7B4EFE6}">
      <dgm:prSet/>
      <dgm:spPr/>
      <dgm:t>
        <a:bodyPr/>
        <a:lstStyle/>
        <a:p>
          <a:endParaRPr lang="en-US"/>
        </a:p>
      </dgm:t>
    </dgm:pt>
    <dgm:pt modelId="{CEF2CB50-831E-48A1-A22C-01E50F3C0C5B}">
      <dgm:prSet/>
      <dgm:spPr/>
      <dgm:t>
        <a:bodyPr/>
        <a:lstStyle/>
        <a:p>
          <a:r>
            <a:rPr lang="en-US" b="1" dirty="0">
              <a:solidFill>
                <a:schemeClr val="tx1"/>
              </a:solidFill>
            </a:rPr>
            <a:t>The Belmont Principles are the basis for the worksheets and checklists used to approve research.</a:t>
          </a:r>
        </a:p>
      </dgm:t>
    </dgm:pt>
    <dgm:pt modelId="{598766AE-F0D7-4727-B8B0-AF4C079B2EFB}" type="parTrans" cxnId="{89181F79-E76F-44E3-B904-8F56C2A307F9}">
      <dgm:prSet/>
      <dgm:spPr/>
      <dgm:t>
        <a:bodyPr/>
        <a:lstStyle/>
        <a:p>
          <a:endParaRPr lang="en-US"/>
        </a:p>
      </dgm:t>
    </dgm:pt>
    <dgm:pt modelId="{23685D6D-7B4E-4D33-8031-95AA2C3BBEAF}" type="sibTrans" cxnId="{89181F79-E76F-44E3-B904-8F56C2A307F9}">
      <dgm:prSet/>
      <dgm:spPr/>
      <dgm:t>
        <a:bodyPr/>
        <a:lstStyle/>
        <a:p>
          <a:endParaRPr lang="en-US"/>
        </a:p>
      </dgm:t>
    </dgm:pt>
    <dgm:pt modelId="{A9C2143D-F34A-4666-8C10-23BDC15FCC51}">
      <dgm:prSet/>
      <dgm:spPr/>
      <dgm:t>
        <a:bodyPr/>
        <a:lstStyle/>
        <a:p>
          <a:r>
            <a:rPr lang="en-US" b="1" dirty="0">
              <a:solidFill>
                <a:schemeClr val="tx1"/>
              </a:solidFill>
            </a:rPr>
            <a:t>Clinical trials will be conducted in accordance with the ethical principles that have their origin in the Declaration of Helsinki and are consistent with good clinical practice and the applicable regulatory requirements.</a:t>
          </a:r>
        </a:p>
      </dgm:t>
    </dgm:pt>
    <dgm:pt modelId="{9A2BF46D-E63A-4271-8990-9EB836D022B5}" type="parTrans" cxnId="{236EF9F3-135D-4EC6-BE30-6856A11704D5}">
      <dgm:prSet/>
      <dgm:spPr/>
      <dgm:t>
        <a:bodyPr/>
        <a:lstStyle/>
        <a:p>
          <a:endParaRPr lang="en-US"/>
        </a:p>
      </dgm:t>
    </dgm:pt>
    <dgm:pt modelId="{CCF55A1F-D91A-4735-BE6D-125E969DEE99}" type="sibTrans" cxnId="{236EF9F3-135D-4EC6-BE30-6856A11704D5}">
      <dgm:prSet/>
      <dgm:spPr/>
      <dgm:t>
        <a:bodyPr/>
        <a:lstStyle/>
        <a:p>
          <a:endParaRPr lang="en-US"/>
        </a:p>
      </dgm:t>
    </dgm:pt>
    <dgm:pt modelId="{038914AA-6465-4632-8F82-DB2AE269672D}" type="pres">
      <dgm:prSet presAssocID="{FFB17601-BB3D-4A86-B631-8280E5D15379}" presName="linear" presStyleCnt="0">
        <dgm:presLayoutVars>
          <dgm:animLvl val="lvl"/>
          <dgm:resizeHandles val="exact"/>
        </dgm:presLayoutVars>
      </dgm:prSet>
      <dgm:spPr/>
    </dgm:pt>
    <dgm:pt modelId="{53F4D40D-5139-4E50-ADEE-2765093FDB89}" type="pres">
      <dgm:prSet presAssocID="{D8AFCE50-5296-4F2D-A4BC-897C500787B1}" presName="parentText" presStyleLbl="node1" presStyleIdx="0" presStyleCnt="3">
        <dgm:presLayoutVars>
          <dgm:chMax val="0"/>
          <dgm:bulletEnabled val="1"/>
        </dgm:presLayoutVars>
      </dgm:prSet>
      <dgm:spPr/>
    </dgm:pt>
    <dgm:pt modelId="{12EDF2FC-E2AC-4EB0-86E5-AB614B4995C9}" type="pres">
      <dgm:prSet presAssocID="{D8AFCE50-5296-4F2D-A4BC-897C500787B1}" presName="childText" presStyleLbl="revTx" presStyleIdx="0" presStyleCnt="1">
        <dgm:presLayoutVars>
          <dgm:bulletEnabled val="1"/>
        </dgm:presLayoutVars>
      </dgm:prSet>
      <dgm:spPr/>
    </dgm:pt>
    <dgm:pt modelId="{70E953D4-2EA0-41C6-9703-400D2FA94834}" type="pres">
      <dgm:prSet presAssocID="{CEF2CB50-831E-48A1-A22C-01E50F3C0C5B}" presName="parentText" presStyleLbl="node1" presStyleIdx="1" presStyleCnt="3">
        <dgm:presLayoutVars>
          <dgm:chMax val="0"/>
          <dgm:bulletEnabled val="1"/>
        </dgm:presLayoutVars>
      </dgm:prSet>
      <dgm:spPr/>
    </dgm:pt>
    <dgm:pt modelId="{7C004B55-2AF7-48A8-8F4D-A77CB2A1AFD6}" type="pres">
      <dgm:prSet presAssocID="{23685D6D-7B4E-4D33-8031-95AA2C3BBEAF}" presName="spacer" presStyleCnt="0"/>
      <dgm:spPr/>
    </dgm:pt>
    <dgm:pt modelId="{672386A5-C2C5-43D4-811B-5DA89252914A}" type="pres">
      <dgm:prSet presAssocID="{A9C2143D-F34A-4666-8C10-23BDC15FCC51}" presName="parentText" presStyleLbl="node1" presStyleIdx="2" presStyleCnt="3">
        <dgm:presLayoutVars>
          <dgm:chMax val="0"/>
          <dgm:bulletEnabled val="1"/>
        </dgm:presLayoutVars>
      </dgm:prSet>
      <dgm:spPr/>
    </dgm:pt>
  </dgm:ptLst>
  <dgm:cxnLst>
    <dgm:cxn modelId="{B9F9260A-D2A3-435A-8A99-7B3B6BCF0BD5}" type="presOf" srcId="{CEF2CB50-831E-48A1-A22C-01E50F3C0C5B}" destId="{70E953D4-2EA0-41C6-9703-400D2FA94834}" srcOrd="0" destOrd="0" presId="urn:microsoft.com/office/officeart/2005/8/layout/vList2"/>
    <dgm:cxn modelId="{5D479A2F-72AB-4CA8-B413-EED57DC66504}" type="presOf" srcId="{5350CF88-0B81-48FE-8852-13081447C736}" destId="{12EDF2FC-E2AC-4EB0-86E5-AB614B4995C9}" srcOrd="0" destOrd="0" presId="urn:microsoft.com/office/officeart/2005/8/layout/vList2"/>
    <dgm:cxn modelId="{8FECF877-7998-43BD-A96A-E6D91DEDA88D}" srcId="{FFB17601-BB3D-4A86-B631-8280E5D15379}" destId="{D8AFCE50-5296-4F2D-A4BC-897C500787B1}" srcOrd="0" destOrd="0" parTransId="{227692BC-9E44-46BF-95EF-61424A1CBFB0}" sibTransId="{B3147A13-8851-4C44-94F9-3EF53A11707A}"/>
    <dgm:cxn modelId="{89181F79-E76F-44E3-B904-8F56C2A307F9}" srcId="{FFB17601-BB3D-4A86-B631-8280E5D15379}" destId="{CEF2CB50-831E-48A1-A22C-01E50F3C0C5B}" srcOrd="1" destOrd="0" parTransId="{598766AE-F0D7-4727-B8B0-AF4C079B2EFB}" sibTransId="{23685D6D-7B4E-4D33-8031-95AA2C3BBEAF}"/>
    <dgm:cxn modelId="{46C6E77B-A891-4F0C-8946-702F6478EE94}" type="presOf" srcId="{A9C2143D-F34A-4666-8C10-23BDC15FCC51}" destId="{672386A5-C2C5-43D4-811B-5DA89252914A}" srcOrd="0" destOrd="0" presId="urn:microsoft.com/office/officeart/2005/8/layout/vList2"/>
    <dgm:cxn modelId="{E7478FCA-28A2-403B-A263-835EEC490EC6}" type="presOf" srcId="{FFB17601-BB3D-4A86-B631-8280E5D15379}" destId="{038914AA-6465-4632-8F82-DB2AE269672D}" srcOrd="0" destOrd="0" presId="urn:microsoft.com/office/officeart/2005/8/layout/vList2"/>
    <dgm:cxn modelId="{59573EE7-8549-4FE8-A937-E187A7B4EFE6}" srcId="{D8AFCE50-5296-4F2D-A4BC-897C500787B1}" destId="{5350CF88-0B81-48FE-8852-13081447C736}" srcOrd="0" destOrd="0" parTransId="{66ACC0D1-BD7E-45B8-9816-A6AD96CA8778}" sibTransId="{70E9A3FE-CB50-41A7-95F6-B7B8A7B115BE}"/>
    <dgm:cxn modelId="{236EF9F3-135D-4EC6-BE30-6856A11704D5}" srcId="{FFB17601-BB3D-4A86-B631-8280E5D15379}" destId="{A9C2143D-F34A-4666-8C10-23BDC15FCC51}" srcOrd="2" destOrd="0" parTransId="{9A2BF46D-E63A-4271-8990-9EB836D022B5}" sibTransId="{CCF55A1F-D91A-4735-BE6D-125E969DEE99}"/>
    <dgm:cxn modelId="{81DF83F4-CE83-4E69-811D-B94C7EC56201}" type="presOf" srcId="{D8AFCE50-5296-4F2D-A4BC-897C500787B1}" destId="{53F4D40D-5139-4E50-ADEE-2765093FDB89}" srcOrd="0" destOrd="0" presId="urn:microsoft.com/office/officeart/2005/8/layout/vList2"/>
    <dgm:cxn modelId="{AF61E51E-9340-4276-9311-E23D2648A692}" type="presParOf" srcId="{038914AA-6465-4632-8F82-DB2AE269672D}" destId="{53F4D40D-5139-4E50-ADEE-2765093FDB89}" srcOrd="0" destOrd="0" presId="urn:microsoft.com/office/officeart/2005/8/layout/vList2"/>
    <dgm:cxn modelId="{8495AFA7-3628-4179-AFCE-AF09EC46C668}" type="presParOf" srcId="{038914AA-6465-4632-8F82-DB2AE269672D}" destId="{12EDF2FC-E2AC-4EB0-86E5-AB614B4995C9}" srcOrd="1" destOrd="0" presId="urn:microsoft.com/office/officeart/2005/8/layout/vList2"/>
    <dgm:cxn modelId="{18A11131-8758-4F55-A7B9-CA5A9917F567}" type="presParOf" srcId="{038914AA-6465-4632-8F82-DB2AE269672D}" destId="{70E953D4-2EA0-41C6-9703-400D2FA94834}" srcOrd="2" destOrd="0" presId="urn:microsoft.com/office/officeart/2005/8/layout/vList2"/>
    <dgm:cxn modelId="{A893F2DD-9046-418C-8700-9B4A8178F38C}" type="presParOf" srcId="{038914AA-6465-4632-8F82-DB2AE269672D}" destId="{7C004B55-2AF7-48A8-8F4D-A77CB2A1AFD6}" srcOrd="3" destOrd="0" presId="urn:microsoft.com/office/officeart/2005/8/layout/vList2"/>
    <dgm:cxn modelId="{B2B60B91-9FD1-4D08-BF24-E583B0A1E283}" type="presParOf" srcId="{038914AA-6465-4632-8F82-DB2AE269672D}" destId="{672386A5-C2C5-43D4-811B-5DA89252914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50EB5C-11E6-427C-BEA4-9EA02CE993C7}"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DC0A38B-7A88-4FFF-B04D-7242F67D8EF8}">
      <dgm:prSet/>
      <dgm:spPr/>
      <dgm:t>
        <a:bodyPr/>
        <a:lstStyle/>
        <a:p>
          <a:pPr>
            <a:lnSpc>
              <a:spcPct val="100000"/>
            </a:lnSpc>
            <a:defRPr cap="all"/>
          </a:pPr>
          <a:r>
            <a:rPr lang="en-US" b="1" dirty="0"/>
            <a:t>HRP-010 Policy - Human Research Protection Plan</a:t>
          </a:r>
        </a:p>
      </dgm:t>
    </dgm:pt>
    <dgm:pt modelId="{82A3D9B2-D479-4C5E-B701-16B8EE7F471C}" type="parTrans" cxnId="{6FE10B15-9A63-4BAB-9E39-16D3E13EC7E7}">
      <dgm:prSet/>
      <dgm:spPr/>
      <dgm:t>
        <a:bodyPr/>
        <a:lstStyle/>
        <a:p>
          <a:endParaRPr lang="en-US"/>
        </a:p>
      </dgm:t>
    </dgm:pt>
    <dgm:pt modelId="{8D3DEA67-E57F-4042-855C-A01AD84FC17A}" type="sibTrans" cxnId="{6FE10B15-9A63-4BAB-9E39-16D3E13EC7E7}">
      <dgm:prSet/>
      <dgm:spPr/>
      <dgm:t>
        <a:bodyPr/>
        <a:lstStyle/>
        <a:p>
          <a:pPr>
            <a:lnSpc>
              <a:spcPct val="100000"/>
            </a:lnSpc>
          </a:pPr>
          <a:endParaRPr lang="en-US"/>
        </a:p>
      </dgm:t>
    </dgm:pt>
    <dgm:pt modelId="{34BABEC9-96C7-4B28-956C-39A93C444CE1}">
      <dgm:prSet custT="1"/>
      <dgm:spPr/>
      <dgm:t>
        <a:bodyPr/>
        <a:lstStyle/>
        <a:p>
          <a:pPr>
            <a:lnSpc>
              <a:spcPct val="100000"/>
            </a:lnSpc>
            <a:defRPr cap="all"/>
          </a:pPr>
          <a:r>
            <a:rPr lang="en-US" sz="1600" b="1" dirty="0"/>
            <a:t>HRP-020 Policy –</a:t>
          </a:r>
        </a:p>
        <a:p>
          <a:pPr>
            <a:lnSpc>
              <a:spcPct val="100000"/>
            </a:lnSpc>
            <a:defRPr cap="all"/>
          </a:pPr>
          <a:r>
            <a:rPr lang="en-US" sz="1600" b="1" dirty="0"/>
            <a:t> IRB Member Review Expectations</a:t>
          </a:r>
        </a:p>
      </dgm:t>
    </dgm:pt>
    <dgm:pt modelId="{9F775992-1A43-4934-B39F-499122A8E6AD}" type="parTrans" cxnId="{D6DCC54E-9828-48A9-8DCF-9BAC812CAFEA}">
      <dgm:prSet/>
      <dgm:spPr/>
      <dgm:t>
        <a:bodyPr/>
        <a:lstStyle/>
        <a:p>
          <a:endParaRPr lang="en-US"/>
        </a:p>
      </dgm:t>
    </dgm:pt>
    <dgm:pt modelId="{545919B3-D8B3-478A-9E43-C6CB51ACB4DD}" type="sibTrans" cxnId="{D6DCC54E-9828-48A9-8DCF-9BAC812CAFEA}">
      <dgm:prSet/>
      <dgm:spPr/>
      <dgm:t>
        <a:bodyPr/>
        <a:lstStyle/>
        <a:p>
          <a:pPr>
            <a:lnSpc>
              <a:spcPct val="100000"/>
            </a:lnSpc>
          </a:pPr>
          <a:endParaRPr lang="en-US"/>
        </a:p>
      </dgm:t>
    </dgm:pt>
    <dgm:pt modelId="{6FE5CAA1-559B-4E0C-A54B-87F2B6DAA0CA}">
      <dgm:prSet/>
      <dgm:spPr/>
      <dgm:t>
        <a:bodyPr/>
        <a:lstStyle/>
        <a:p>
          <a:pPr>
            <a:lnSpc>
              <a:spcPct val="100000"/>
            </a:lnSpc>
            <a:defRPr cap="all"/>
          </a:pPr>
          <a:r>
            <a:rPr lang="en-US" b="1" dirty="0"/>
            <a:t>HRP-106 SOP – Committee Review Conduct</a:t>
          </a:r>
        </a:p>
      </dgm:t>
    </dgm:pt>
    <dgm:pt modelId="{DFFC32AE-491C-462D-ACC1-38628C7B5029}" type="parTrans" cxnId="{ECB58F42-BC48-4C3E-927D-0A8BECB6EA1F}">
      <dgm:prSet/>
      <dgm:spPr/>
      <dgm:t>
        <a:bodyPr/>
        <a:lstStyle/>
        <a:p>
          <a:endParaRPr lang="en-US"/>
        </a:p>
      </dgm:t>
    </dgm:pt>
    <dgm:pt modelId="{910C7EC6-4B60-4A2B-A6A4-0ABB77A914CC}" type="sibTrans" cxnId="{ECB58F42-BC48-4C3E-927D-0A8BECB6EA1F}">
      <dgm:prSet/>
      <dgm:spPr/>
      <dgm:t>
        <a:bodyPr/>
        <a:lstStyle/>
        <a:p>
          <a:pPr>
            <a:lnSpc>
              <a:spcPct val="100000"/>
            </a:lnSpc>
          </a:pPr>
          <a:endParaRPr lang="en-US"/>
        </a:p>
      </dgm:t>
    </dgm:pt>
    <dgm:pt modelId="{C310E862-9D5D-4375-9E1C-3E31B1C13752}">
      <dgm:prSet custT="1"/>
      <dgm:spPr/>
      <dgm:t>
        <a:bodyPr/>
        <a:lstStyle/>
        <a:p>
          <a:pPr>
            <a:lnSpc>
              <a:spcPct val="100000"/>
            </a:lnSpc>
            <a:defRPr cap="all"/>
          </a:pPr>
          <a:r>
            <a:rPr lang="en-US" sz="1600" b="1" dirty="0">
              <a:solidFill>
                <a:schemeClr val="tx1"/>
              </a:solidFill>
            </a:rPr>
            <a:t>HRP-400 Worksheet – Criteria for Approval</a:t>
          </a:r>
        </a:p>
      </dgm:t>
    </dgm:pt>
    <dgm:pt modelId="{80D65098-2108-47B7-B352-223A45EE03BF}" type="parTrans" cxnId="{2B5AC506-66D1-4418-9DB9-30BB188986D9}">
      <dgm:prSet/>
      <dgm:spPr/>
      <dgm:t>
        <a:bodyPr/>
        <a:lstStyle/>
        <a:p>
          <a:endParaRPr lang="en-US"/>
        </a:p>
      </dgm:t>
    </dgm:pt>
    <dgm:pt modelId="{8A51E73C-26A4-4101-A9A2-97528730D92F}" type="sibTrans" cxnId="{2B5AC506-66D1-4418-9DB9-30BB188986D9}">
      <dgm:prSet/>
      <dgm:spPr/>
      <dgm:t>
        <a:bodyPr/>
        <a:lstStyle/>
        <a:p>
          <a:pPr>
            <a:lnSpc>
              <a:spcPct val="100000"/>
            </a:lnSpc>
          </a:pPr>
          <a:endParaRPr lang="en-US"/>
        </a:p>
      </dgm:t>
    </dgm:pt>
    <dgm:pt modelId="{4B1BFABB-42E1-479B-BCD3-2B0680CF3BA4}">
      <dgm:prSet custT="1"/>
      <dgm:spPr/>
      <dgm:t>
        <a:bodyPr/>
        <a:lstStyle/>
        <a:p>
          <a:pPr>
            <a:lnSpc>
              <a:spcPct val="100000"/>
            </a:lnSpc>
            <a:defRPr cap="all"/>
          </a:pPr>
          <a:r>
            <a:rPr lang="en-US" sz="1600" b="1" dirty="0"/>
            <a:t>Checklists</a:t>
          </a:r>
        </a:p>
        <a:p>
          <a:pPr>
            <a:lnSpc>
              <a:spcPct val="100000"/>
            </a:lnSpc>
            <a:defRPr cap="all"/>
          </a:pPr>
          <a:r>
            <a:rPr lang="en-US" sz="1600" b="1" dirty="0"/>
            <a:t> HRP-300 – HRP-313</a:t>
          </a:r>
        </a:p>
      </dgm:t>
    </dgm:pt>
    <dgm:pt modelId="{7C07E94F-29CC-4D42-93A8-11F1B2CFA0CE}" type="parTrans" cxnId="{7A1A783D-A669-4C3C-AE11-51DD12D3344D}">
      <dgm:prSet/>
      <dgm:spPr/>
      <dgm:t>
        <a:bodyPr/>
        <a:lstStyle/>
        <a:p>
          <a:endParaRPr lang="en-US"/>
        </a:p>
      </dgm:t>
    </dgm:pt>
    <dgm:pt modelId="{47400836-71FF-4D99-8739-9AB838690C83}" type="sibTrans" cxnId="{7A1A783D-A669-4C3C-AE11-51DD12D3344D}">
      <dgm:prSet/>
      <dgm:spPr/>
      <dgm:t>
        <a:bodyPr/>
        <a:lstStyle/>
        <a:p>
          <a:pPr>
            <a:lnSpc>
              <a:spcPct val="100000"/>
            </a:lnSpc>
          </a:pPr>
          <a:endParaRPr lang="en-US"/>
        </a:p>
      </dgm:t>
    </dgm:pt>
    <dgm:pt modelId="{54E762B7-FF5B-443B-A5C5-52EEE54C3595}">
      <dgm:prSet/>
      <dgm:spPr/>
      <dgm:t>
        <a:bodyPr/>
        <a:lstStyle/>
        <a:p>
          <a:pPr>
            <a:lnSpc>
              <a:spcPct val="100000"/>
            </a:lnSpc>
            <a:defRPr cap="all"/>
          </a:pPr>
          <a:r>
            <a:rPr lang="en-US" b="1" dirty="0"/>
            <a:t>Worksheets </a:t>
          </a:r>
        </a:p>
        <a:p>
          <a:pPr>
            <a:lnSpc>
              <a:spcPct val="100000"/>
            </a:lnSpc>
            <a:defRPr cap="all"/>
          </a:pPr>
          <a:r>
            <a:rPr lang="en-US" b="1" dirty="0"/>
            <a:t>HRP-402 – HRP-414</a:t>
          </a:r>
        </a:p>
      </dgm:t>
    </dgm:pt>
    <dgm:pt modelId="{59805324-FF2E-4DBE-8DF3-46F01E69DD74}" type="parTrans" cxnId="{3921E4DE-6304-4860-AC8A-18476FB3AF9F}">
      <dgm:prSet/>
      <dgm:spPr/>
      <dgm:t>
        <a:bodyPr/>
        <a:lstStyle/>
        <a:p>
          <a:endParaRPr lang="en-US"/>
        </a:p>
      </dgm:t>
    </dgm:pt>
    <dgm:pt modelId="{F95A655B-FD79-43F6-8409-EF49A9354706}" type="sibTrans" cxnId="{3921E4DE-6304-4860-AC8A-18476FB3AF9F}">
      <dgm:prSet/>
      <dgm:spPr/>
      <dgm:t>
        <a:bodyPr/>
        <a:lstStyle/>
        <a:p>
          <a:endParaRPr lang="en-US"/>
        </a:p>
      </dgm:t>
    </dgm:pt>
    <dgm:pt modelId="{1C61CDD3-375F-4B53-836B-A59D005E8317}" type="pres">
      <dgm:prSet presAssocID="{FA50EB5C-11E6-427C-BEA4-9EA02CE993C7}" presName="root" presStyleCnt="0">
        <dgm:presLayoutVars>
          <dgm:dir/>
          <dgm:resizeHandles val="exact"/>
        </dgm:presLayoutVars>
      </dgm:prSet>
      <dgm:spPr/>
    </dgm:pt>
    <dgm:pt modelId="{16AB527F-48E8-4B0F-B4BB-88514F7B3AC7}" type="pres">
      <dgm:prSet presAssocID="{1DC0A38B-7A88-4FFF-B04D-7242F67D8EF8}" presName="compNode" presStyleCnt="0"/>
      <dgm:spPr/>
    </dgm:pt>
    <dgm:pt modelId="{AD9F9CCB-E547-4D26-A168-48E7040D49C3}" type="pres">
      <dgm:prSet presAssocID="{1DC0A38B-7A88-4FFF-B04D-7242F67D8EF8}" presName="iconBgRect" presStyleLbl="bgShp" presStyleIdx="0" presStyleCnt="6"/>
      <dgm:spPr>
        <a:prstGeom prst="round2DiagRect">
          <a:avLst>
            <a:gd name="adj1" fmla="val 29727"/>
            <a:gd name="adj2" fmla="val 0"/>
          </a:avLst>
        </a:prstGeom>
      </dgm:spPr>
    </dgm:pt>
    <dgm:pt modelId="{A3642DAA-23E4-4DC8-8F61-5E3E42727D4B}" type="pres">
      <dgm:prSet presAssocID="{1DC0A38B-7A88-4FFF-B04D-7242F67D8EF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2E6080E0-B0DF-42C1-93B4-6190999CBC6E}" type="pres">
      <dgm:prSet presAssocID="{1DC0A38B-7A88-4FFF-B04D-7242F67D8EF8}" presName="spaceRect" presStyleCnt="0"/>
      <dgm:spPr/>
    </dgm:pt>
    <dgm:pt modelId="{77ECF7F0-0A84-4E84-A396-2C036EDE79D9}" type="pres">
      <dgm:prSet presAssocID="{1DC0A38B-7A88-4FFF-B04D-7242F67D8EF8}" presName="textRect" presStyleLbl="revTx" presStyleIdx="0" presStyleCnt="6">
        <dgm:presLayoutVars>
          <dgm:chMax val="1"/>
          <dgm:chPref val="1"/>
        </dgm:presLayoutVars>
      </dgm:prSet>
      <dgm:spPr/>
    </dgm:pt>
    <dgm:pt modelId="{B4B6D482-9042-4B14-97DD-1ACA6144746F}" type="pres">
      <dgm:prSet presAssocID="{8D3DEA67-E57F-4042-855C-A01AD84FC17A}" presName="sibTrans" presStyleCnt="0"/>
      <dgm:spPr/>
    </dgm:pt>
    <dgm:pt modelId="{0788F5E0-A350-4667-A483-36BB299B4E40}" type="pres">
      <dgm:prSet presAssocID="{34BABEC9-96C7-4B28-956C-39A93C444CE1}" presName="compNode" presStyleCnt="0"/>
      <dgm:spPr/>
    </dgm:pt>
    <dgm:pt modelId="{3F2C7BD2-C11F-482C-88AD-71F26FD83961}" type="pres">
      <dgm:prSet presAssocID="{34BABEC9-96C7-4B28-956C-39A93C444CE1}" presName="iconBgRect" presStyleLbl="bgShp" presStyleIdx="1" presStyleCnt="6"/>
      <dgm:spPr>
        <a:prstGeom prst="round2DiagRect">
          <a:avLst>
            <a:gd name="adj1" fmla="val 29727"/>
            <a:gd name="adj2" fmla="val 0"/>
          </a:avLst>
        </a:prstGeom>
      </dgm:spPr>
    </dgm:pt>
    <dgm:pt modelId="{7734F1E3-6BDE-4633-9FEC-D89FCE3B6980}" type="pres">
      <dgm:prSet presAssocID="{34BABEC9-96C7-4B28-956C-39A93C444CE1}"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44CD28E8-9D1E-4896-866B-1A9AD394BB39}" type="pres">
      <dgm:prSet presAssocID="{34BABEC9-96C7-4B28-956C-39A93C444CE1}" presName="spaceRect" presStyleCnt="0"/>
      <dgm:spPr/>
    </dgm:pt>
    <dgm:pt modelId="{3AB0D68D-05F2-4E6A-92C0-58860C1F0999}" type="pres">
      <dgm:prSet presAssocID="{34BABEC9-96C7-4B28-956C-39A93C444CE1}" presName="textRect" presStyleLbl="revTx" presStyleIdx="1" presStyleCnt="6">
        <dgm:presLayoutVars>
          <dgm:chMax val="1"/>
          <dgm:chPref val="1"/>
        </dgm:presLayoutVars>
      </dgm:prSet>
      <dgm:spPr/>
    </dgm:pt>
    <dgm:pt modelId="{74FA1600-C95D-40DD-AC71-C04C6AB6F77E}" type="pres">
      <dgm:prSet presAssocID="{545919B3-D8B3-478A-9E43-C6CB51ACB4DD}" presName="sibTrans" presStyleCnt="0"/>
      <dgm:spPr/>
    </dgm:pt>
    <dgm:pt modelId="{4DCB7EA0-A613-400A-9B9A-F6054A4FF0E6}" type="pres">
      <dgm:prSet presAssocID="{6FE5CAA1-559B-4E0C-A54B-87F2B6DAA0CA}" presName="compNode" presStyleCnt="0"/>
      <dgm:spPr/>
    </dgm:pt>
    <dgm:pt modelId="{84A4894E-22AF-48DF-B2C6-7F79B2419EC0}" type="pres">
      <dgm:prSet presAssocID="{6FE5CAA1-559B-4E0C-A54B-87F2B6DAA0CA}" presName="iconBgRect" presStyleLbl="bgShp" presStyleIdx="2" presStyleCnt="6"/>
      <dgm:spPr>
        <a:prstGeom prst="round2DiagRect">
          <a:avLst>
            <a:gd name="adj1" fmla="val 29727"/>
            <a:gd name="adj2" fmla="val 0"/>
          </a:avLst>
        </a:prstGeom>
      </dgm:spPr>
    </dgm:pt>
    <dgm:pt modelId="{BC956900-6AEC-47D4-A252-91C262EEC56E}" type="pres">
      <dgm:prSet presAssocID="{6FE5CAA1-559B-4E0C-A54B-87F2B6DAA0C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F38BDF19-4824-49B2-B3AD-5F5DBE965C5D}" type="pres">
      <dgm:prSet presAssocID="{6FE5CAA1-559B-4E0C-A54B-87F2B6DAA0CA}" presName="spaceRect" presStyleCnt="0"/>
      <dgm:spPr/>
    </dgm:pt>
    <dgm:pt modelId="{8D08D355-4710-414F-ABA6-82B7821C37D6}" type="pres">
      <dgm:prSet presAssocID="{6FE5CAA1-559B-4E0C-A54B-87F2B6DAA0CA}" presName="textRect" presStyleLbl="revTx" presStyleIdx="2" presStyleCnt="6">
        <dgm:presLayoutVars>
          <dgm:chMax val="1"/>
          <dgm:chPref val="1"/>
        </dgm:presLayoutVars>
      </dgm:prSet>
      <dgm:spPr/>
    </dgm:pt>
    <dgm:pt modelId="{01A30275-D050-420F-88BF-92EC0EC4847D}" type="pres">
      <dgm:prSet presAssocID="{910C7EC6-4B60-4A2B-A6A4-0ABB77A914CC}" presName="sibTrans" presStyleCnt="0"/>
      <dgm:spPr/>
    </dgm:pt>
    <dgm:pt modelId="{1324E99C-65E8-44AD-9352-B479ADFB6ED6}" type="pres">
      <dgm:prSet presAssocID="{C310E862-9D5D-4375-9E1C-3E31B1C13752}" presName="compNode" presStyleCnt="0"/>
      <dgm:spPr/>
    </dgm:pt>
    <dgm:pt modelId="{8C964D94-DBB5-4429-A2B5-A87A9D8C1D19}" type="pres">
      <dgm:prSet presAssocID="{C310E862-9D5D-4375-9E1C-3E31B1C13752}" presName="iconBgRect" presStyleLbl="bgShp" presStyleIdx="3" presStyleCnt="6"/>
      <dgm:spPr>
        <a:prstGeom prst="round2DiagRect">
          <a:avLst>
            <a:gd name="adj1" fmla="val 29727"/>
            <a:gd name="adj2" fmla="val 0"/>
          </a:avLst>
        </a:prstGeom>
      </dgm:spPr>
    </dgm:pt>
    <dgm:pt modelId="{A3CD8682-3196-4E1D-904C-0253715F3045}" type="pres">
      <dgm:prSet presAssocID="{C310E862-9D5D-4375-9E1C-3E31B1C1375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esentation with Checklist"/>
        </a:ext>
      </dgm:extLst>
    </dgm:pt>
    <dgm:pt modelId="{DACDC014-F0D0-4C8B-949E-941B029EA821}" type="pres">
      <dgm:prSet presAssocID="{C310E862-9D5D-4375-9E1C-3E31B1C13752}" presName="spaceRect" presStyleCnt="0"/>
      <dgm:spPr/>
    </dgm:pt>
    <dgm:pt modelId="{5B305AC9-5E67-46FA-A214-FF2A29EDD5B5}" type="pres">
      <dgm:prSet presAssocID="{C310E862-9D5D-4375-9E1C-3E31B1C13752}" presName="textRect" presStyleLbl="revTx" presStyleIdx="3" presStyleCnt="6">
        <dgm:presLayoutVars>
          <dgm:chMax val="1"/>
          <dgm:chPref val="1"/>
        </dgm:presLayoutVars>
      </dgm:prSet>
      <dgm:spPr/>
    </dgm:pt>
    <dgm:pt modelId="{59B2DD72-74F3-400E-B87E-5A13AA84D647}" type="pres">
      <dgm:prSet presAssocID="{8A51E73C-26A4-4101-A9A2-97528730D92F}" presName="sibTrans" presStyleCnt="0"/>
      <dgm:spPr/>
    </dgm:pt>
    <dgm:pt modelId="{8D619041-6C2A-48FF-BEE4-60AB3263B1EB}" type="pres">
      <dgm:prSet presAssocID="{4B1BFABB-42E1-479B-BCD3-2B0680CF3BA4}" presName="compNode" presStyleCnt="0"/>
      <dgm:spPr/>
    </dgm:pt>
    <dgm:pt modelId="{39EA5B74-D039-4D5B-AC1C-E31267AB53EF}" type="pres">
      <dgm:prSet presAssocID="{4B1BFABB-42E1-479B-BCD3-2B0680CF3BA4}" presName="iconBgRect" presStyleLbl="bgShp" presStyleIdx="4" presStyleCnt="6"/>
      <dgm:spPr>
        <a:prstGeom prst="round2DiagRect">
          <a:avLst>
            <a:gd name="adj1" fmla="val 29727"/>
            <a:gd name="adj2" fmla="val 0"/>
          </a:avLst>
        </a:prstGeom>
      </dgm:spPr>
    </dgm:pt>
    <dgm:pt modelId="{30D8EB9E-BDDE-404F-A37F-42768883D978}" type="pres">
      <dgm:prSet presAssocID="{4B1BFABB-42E1-479B-BCD3-2B0680CF3BA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keleton"/>
        </a:ext>
      </dgm:extLst>
    </dgm:pt>
    <dgm:pt modelId="{6BC610F5-3EC7-4004-89D1-ED6A9DF38670}" type="pres">
      <dgm:prSet presAssocID="{4B1BFABB-42E1-479B-BCD3-2B0680CF3BA4}" presName="spaceRect" presStyleCnt="0"/>
      <dgm:spPr/>
    </dgm:pt>
    <dgm:pt modelId="{70FBE3B0-DFD1-46AB-A0A6-8F757E7E9B3B}" type="pres">
      <dgm:prSet presAssocID="{4B1BFABB-42E1-479B-BCD3-2B0680CF3BA4}" presName="textRect" presStyleLbl="revTx" presStyleIdx="4" presStyleCnt="6">
        <dgm:presLayoutVars>
          <dgm:chMax val="1"/>
          <dgm:chPref val="1"/>
        </dgm:presLayoutVars>
      </dgm:prSet>
      <dgm:spPr/>
    </dgm:pt>
    <dgm:pt modelId="{B99726A2-D95F-45AE-BF62-8E6CCBFACC7F}" type="pres">
      <dgm:prSet presAssocID="{47400836-71FF-4D99-8739-9AB838690C83}" presName="sibTrans" presStyleCnt="0"/>
      <dgm:spPr/>
    </dgm:pt>
    <dgm:pt modelId="{C8CED881-7CEE-4905-9CE2-61A156C36CC5}" type="pres">
      <dgm:prSet presAssocID="{54E762B7-FF5B-443B-A5C5-52EEE54C3595}" presName="compNode" presStyleCnt="0"/>
      <dgm:spPr/>
    </dgm:pt>
    <dgm:pt modelId="{88888A4C-CAB0-484A-9632-150A5CFEAF73}" type="pres">
      <dgm:prSet presAssocID="{54E762B7-FF5B-443B-A5C5-52EEE54C3595}" presName="iconBgRect" presStyleLbl="bgShp" presStyleIdx="5" presStyleCnt="6"/>
      <dgm:spPr>
        <a:prstGeom prst="round2DiagRect">
          <a:avLst>
            <a:gd name="adj1" fmla="val 29727"/>
            <a:gd name="adj2" fmla="val 0"/>
          </a:avLst>
        </a:prstGeom>
      </dgm:spPr>
    </dgm:pt>
    <dgm:pt modelId="{9914A44E-1444-49BE-A30F-D809C7B8230D}" type="pres">
      <dgm:prSet presAssocID="{54E762B7-FF5B-443B-A5C5-52EEE54C3595}"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Rat"/>
        </a:ext>
      </dgm:extLst>
    </dgm:pt>
    <dgm:pt modelId="{C0AB71F2-4F6F-4F3A-9797-C1F2E3774B0F}" type="pres">
      <dgm:prSet presAssocID="{54E762B7-FF5B-443B-A5C5-52EEE54C3595}" presName="spaceRect" presStyleCnt="0"/>
      <dgm:spPr/>
    </dgm:pt>
    <dgm:pt modelId="{67E14272-B102-4DEF-9D54-A077D82E5A3D}" type="pres">
      <dgm:prSet presAssocID="{54E762B7-FF5B-443B-A5C5-52EEE54C3595}" presName="textRect" presStyleLbl="revTx" presStyleIdx="5" presStyleCnt="6">
        <dgm:presLayoutVars>
          <dgm:chMax val="1"/>
          <dgm:chPref val="1"/>
        </dgm:presLayoutVars>
      </dgm:prSet>
      <dgm:spPr/>
    </dgm:pt>
  </dgm:ptLst>
  <dgm:cxnLst>
    <dgm:cxn modelId="{2B5AC506-66D1-4418-9DB9-30BB188986D9}" srcId="{FA50EB5C-11E6-427C-BEA4-9EA02CE993C7}" destId="{C310E862-9D5D-4375-9E1C-3E31B1C13752}" srcOrd="3" destOrd="0" parTransId="{80D65098-2108-47B7-B352-223A45EE03BF}" sibTransId="{8A51E73C-26A4-4101-A9A2-97528730D92F}"/>
    <dgm:cxn modelId="{6FE10B15-9A63-4BAB-9E39-16D3E13EC7E7}" srcId="{FA50EB5C-11E6-427C-BEA4-9EA02CE993C7}" destId="{1DC0A38B-7A88-4FFF-B04D-7242F67D8EF8}" srcOrd="0" destOrd="0" parTransId="{82A3D9B2-D479-4C5E-B701-16B8EE7F471C}" sibTransId="{8D3DEA67-E57F-4042-855C-A01AD84FC17A}"/>
    <dgm:cxn modelId="{B363583B-9B84-46B8-9DD1-477D1C938C67}" type="presOf" srcId="{34BABEC9-96C7-4B28-956C-39A93C444CE1}" destId="{3AB0D68D-05F2-4E6A-92C0-58860C1F0999}" srcOrd="0" destOrd="0" presId="urn:microsoft.com/office/officeart/2018/5/layout/IconLeafLabelList"/>
    <dgm:cxn modelId="{7A1A783D-A669-4C3C-AE11-51DD12D3344D}" srcId="{FA50EB5C-11E6-427C-BEA4-9EA02CE993C7}" destId="{4B1BFABB-42E1-479B-BCD3-2B0680CF3BA4}" srcOrd="4" destOrd="0" parTransId="{7C07E94F-29CC-4D42-93A8-11F1B2CFA0CE}" sibTransId="{47400836-71FF-4D99-8739-9AB838690C83}"/>
    <dgm:cxn modelId="{BB948D5E-A587-4FD3-8731-5BDC5EA9B085}" type="presOf" srcId="{6FE5CAA1-559B-4E0C-A54B-87F2B6DAA0CA}" destId="{8D08D355-4710-414F-ABA6-82B7821C37D6}" srcOrd="0" destOrd="0" presId="urn:microsoft.com/office/officeart/2018/5/layout/IconLeafLabelList"/>
    <dgm:cxn modelId="{ECB58F42-BC48-4C3E-927D-0A8BECB6EA1F}" srcId="{FA50EB5C-11E6-427C-BEA4-9EA02CE993C7}" destId="{6FE5CAA1-559B-4E0C-A54B-87F2B6DAA0CA}" srcOrd="2" destOrd="0" parTransId="{DFFC32AE-491C-462D-ACC1-38628C7B5029}" sibTransId="{910C7EC6-4B60-4A2B-A6A4-0ABB77A914CC}"/>
    <dgm:cxn modelId="{5C258C44-2A03-4184-91C2-D018801E2BBF}" type="presOf" srcId="{1DC0A38B-7A88-4FFF-B04D-7242F67D8EF8}" destId="{77ECF7F0-0A84-4E84-A396-2C036EDE79D9}" srcOrd="0" destOrd="0" presId="urn:microsoft.com/office/officeart/2018/5/layout/IconLeafLabelList"/>
    <dgm:cxn modelId="{D6DCC54E-9828-48A9-8DCF-9BAC812CAFEA}" srcId="{FA50EB5C-11E6-427C-BEA4-9EA02CE993C7}" destId="{34BABEC9-96C7-4B28-956C-39A93C444CE1}" srcOrd="1" destOrd="0" parTransId="{9F775992-1A43-4934-B39F-499122A8E6AD}" sibTransId="{545919B3-D8B3-478A-9E43-C6CB51ACB4DD}"/>
    <dgm:cxn modelId="{0F63A259-90D9-4ECE-995A-882545EC4462}" type="presOf" srcId="{C310E862-9D5D-4375-9E1C-3E31B1C13752}" destId="{5B305AC9-5E67-46FA-A214-FF2A29EDD5B5}" srcOrd="0" destOrd="0" presId="urn:microsoft.com/office/officeart/2018/5/layout/IconLeafLabelList"/>
    <dgm:cxn modelId="{41E71B9E-7E2F-4CA4-A94E-8ECCF27B7B7E}" type="presOf" srcId="{FA50EB5C-11E6-427C-BEA4-9EA02CE993C7}" destId="{1C61CDD3-375F-4B53-836B-A59D005E8317}" srcOrd="0" destOrd="0" presId="urn:microsoft.com/office/officeart/2018/5/layout/IconLeafLabelList"/>
    <dgm:cxn modelId="{3921E4DE-6304-4860-AC8A-18476FB3AF9F}" srcId="{FA50EB5C-11E6-427C-BEA4-9EA02CE993C7}" destId="{54E762B7-FF5B-443B-A5C5-52EEE54C3595}" srcOrd="5" destOrd="0" parTransId="{59805324-FF2E-4DBE-8DF3-46F01E69DD74}" sibTransId="{F95A655B-FD79-43F6-8409-EF49A9354706}"/>
    <dgm:cxn modelId="{B54FF1EF-ABEC-47E1-A879-3AAFD6392961}" type="presOf" srcId="{4B1BFABB-42E1-479B-BCD3-2B0680CF3BA4}" destId="{70FBE3B0-DFD1-46AB-A0A6-8F757E7E9B3B}" srcOrd="0" destOrd="0" presId="urn:microsoft.com/office/officeart/2018/5/layout/IconLeafLabelList"/>
    <dgm:cxn modelId="{9D1DCDF0-FB94-401D-B3BC-7C3D90EC651A}" type="presOf" srcId="{54E762B7-FF5B-443B-A5C5-52EEE54C3595}" destId="{67E14272-B102-4DEF-9D54-A077D82E5A3D}" srcOrd="0" destOrd="0" presId="urn:microsoft.com/office/officeart/2018/5/layout/IconLeafLabelList"/>
    <dgm:cxn modelId="{17D5A5C2-9768-4DCF-B896-C64D6196F1D8}" type="presParOf" srcId="{1C61CDD3-375F-4B53-836B-A59D005E8317}" destId="{16AB527F-48E8-4B0F-B4BB-88514F7B3AC7}" srcOrd="0" destOrd="0" presId="urn:microsoft.com/office/officeart/2018/5/layout/IconLeafLabelList"/>
    <dgm:cxn modelId="{8FC4FCBB-5F19-431F-9434-F0AA535B6CED}" type="presParOf" srcId="{16AB527F-48E8-4B0F-B4BB-88514F7B3AC7}" destId="{AD9F9CCB-E547-4D26-A168-48E7040D49C3}" srcOrd="0" destOrd="0" presId="urn:microsoft.com/office/officeart/2018/5/layout/IconLeafLabelList"/>
    <dgm:cxn modelId="{19AF53CA-2ECE-4F6B-826C-9A26442EB78E}" type="presParOf" srcId="{16AB527F-48E8-4B0F-B4BB-88514F7B3AC7}" destId="{A3642DAA-23E4-4DC8-8F61-5E3E42727D4B}" srcOrd="1" destOrd="0" presId="urn:microsoft.com/office/officeart/2018/5/layout/IconLeafLabelList"/>
    <dgm:cxn modelId="{CEACBA9F-F1F3-4EF2-A13D-93A98FB074EC}" type="presParOf" srcId="{16AB527F-48E8-4B0F-B4BB-88514F7B3AC7}" destId="{2E6080E0-B0DF-42C1-93B4-6190999CBC6E}" srcOrd="2" destOrd="0" presId="urn:microsoft.com/office/officeart/2018/5/layout/IconLeafLabelList"/>
    <dgm:cxn modelId="{E4B0044D-78DE-4D34-97DE-FD33442CEDEB}" type="presParOf" srcId="{16AB527F-48E8-4B0F-B4BB-88514F7B3AC7}" destId="{77ECF7F0-0A84-4E84-A396-2C036EDE79D9}" srcOrd="3" destOrd="0" presId="urn:microsoft.com/office/officeart/2018/5/layout/IconLeafLabelList"/>
    <dgm:cxn modelId="{417EC9F6-0D87-4E8E-8F84-DE056406BEA3}" type="presParOf" srcId="{1C61CDD3-375F-4B53-836B-A59D005E8317}" destId="{B4B6D482-9042-4B14-97DD-1ACA6144746F}" srcOrd="1" destOrd="0" presId="urn:microsoft.com/office/officeart/2018/5/layout/IconLeafLabelList"/>
    <dgm:cxn modelId="{A9AFEBEA-EBDF-4E8A-B8A5-6D6560C105F8}" type="presParOf" srcId="{1C61CDD3-375F-4B53-836B-A59D005E8317}" destId="{0788F5E0-A350-4667-A483-36BB299B4E40}" srcOrd="2" destOrd="0" presId="urn:microsoft.com/office/officeart/2018/5/layout/IconLeafLabelList"/>
    <dgm:cxn modelId="{E66A3D0B-A62B-4C27-8E7F-41CB368B3FD4}" type="presParOf" srcId="{0788F5E0-A350-4667-A483-36BB299B4E40}" destId="{3F2C7BD2-C11F-482C-88AD-71F26FD83961}" srcOrd="0" destOrd="0" presId="urn:microsoft.com/office/officeart/2018/5/layout/IconLeafLabelList"/>
    <dgm:cxn modelId="{74A43045-795F-4B0E-BE0A-0288575758AE}" type="presParOf" srcId="{0788F5E0-A350-4667-A483-36BB299B4E40}" destId="{7734F1E3-6BDE-4633-9FEC-D89FCE3B6980}" srcOrd="1" destOrd="0" presId="urn:microsoft.com/office/officeart/2018/5/layout/IconLeafLabelList"/>
    <dgm:cxn modelId="{9FC25D7E-3D9C-446D-A845-B5E59549D756}" type="presParOf" srcId="{0788F5E0-A350-4667-A483-36BB299B4E40}" destId="{44CD28E8-9D1E-4896-866B-1A9AD394BB39}" srcOrd="2" destOrd="0" presId="urn:microsoft.com/office/officeart/2018/5/layout/IconLeafLabelList"/>
    <dgm:cxn modelId="{331CF342-285D-402B-B97C-DF0BE3EA1BA8}" type="presParOf" srcId="{0788F5E0-A350-4667-A483-36BB299B4E40}" destId="{3AB0D68D-05F2-4E6A-92C0-58860C1F0999}" srcOrd="3" destOrd="0" presId="urn:microsoft.com/office/officeart/2018/5/layout/IconLeafLabelList"/>
    <dgm:cxn modelId="{5C919F29-D098-484D-9263-0D0097FDC721}" type="presParOf" srcId="{1C61CDD3-375F-4B53-836B-A59D005E8317}" destId="{74FA1600-C95D-40DD-AC71-C04C6AB6F77E}" srcOrd="3" destOrd="0" presId="urn:microsoft.com/office/officeart/2018/5/layout/IconLeafLabelList"/>
    <dgm:cxn modelId="{4E0D73CC-F576-4B5F-B8B1-7301427280D7}" type="presParOf" srcId="{1C61CDD3-375F-4B53-836B-A59D005E8317}" destId="{4DCB7EA0-A613-400A-9B9A-F6054A4FF0E6}" srcOrd="4" destOrd="0" presId="urn:microsoft.com/office/officeart/2018/5/layout/IconLeafLabelList"/>
    <dgm:cxn modelId="{350DECA0-7EF7-4303-B291-862596D675D1}" type="presParOf" srcId="{4DCB7EA0-A613-400A-9B9A-F6054A4FF0E6}" destId="{84A4894E-22AF-48DF-B2C6-7F79B2419EC0}" srcOrd="0" destOrd="0" presId="urn:microsoft.com/office/officeart/2018/5/layout/IconLeafLabelList"/>
    <dgm:cxn modelId="{D52C7EDA-B133-43E8-99C6-C0DA05EC3186}" type="presParOf" srcId="{4DCB7EA0-A613-400A-9B9A-F6054A4FF0E6}" destId="{BC956900-6AEC-47D4-A252-91C262EEC56E}" srcOrd="1" destOrd="0" presId="urn:microsoft.com/office/officeart/2018/5/layout/IconLeafLabelList"/>
    <dgm:cxn modelId="{0FD22200-3637-433A-BE34-D09E3F210083}" type="presParOf" srcId="{4DCB7EA0-A613-400A-9B9A-F6054A4FF0E6}" destId="{F38BDF19-4824-49B2-B3AD-5F5DBE965C5D}" srcOrd="2" destOrd="0" presId="urn:microsoft.com/office/officeart/2018/5/layout/IconLeafLabelList"/>
    <dgm:cxn modelId="{34FC9FAE-5340-41CE-B35B-4B90E30A22A5}" type="presParOf" srcId="{4DCB7EA0-A613-400A-9B9A-F6054A4FF0E6}" destId="{8D08D355-4710-414F-ABA6-82B7821C37D6}" srcOrd="3" destOrd="0" presId="urn:microsoft.com/office/officeart/2018/5/layout/IconLeafLabelList"/>
    <dgm:cxn modelId="{DE98372F-7E14-45D5-86DF-FEB716C58B18}" type="presParOf" srcId="{1C61CDD3-375F-4B53-836B-A59D005E8317}" destId="{01A30275-D050-420F-88BF-92EC0EC4847D}" srcOrd="5" destOrd="0" presId="urn:microsoft.com/office/officeart/2018/5/layout/IconLeafLabelList"/>
    <dgm:cxn modelId="{44CC1EC8-77A9-4DBA-9D9B-3B1706A6B5C9}" type="presParOf" srcId="{1C61CDD3-375F-4B53-836B-A59D005E8317}" destId="{1324E99C-65E8-44AD-9352-B479ADFB6ED6}" srcOrd="6" destOrd="0" presId="urn:microsoft.com/office/officeart/2018/5/layout/IconLeafLabelList"/>
    <dgm:cxn modelId="{06F63459-45E3-4A71-A42F-D6180F9F66AB}" type="presParOf" srcId="{1324E99C-65E8-44AD-9352-B479ADFB6ED6}" destId="{8C964D94-DBB5-4429-A2B5-A87A9D8C1D19}" srcOrd="0" destOrd="0" presId="urn:microsoft.com/office/officeart/2018/5/layout/IconLeafLabelList"/>
    <dgm:cxn modelId="{811F095C-8245-40EA-8154-914FBF40098C}" type="presParOf" srcId="{1324E99C-65E8-44AD-9352-B479ADFB6ED6}" destId="{A3CD8682-3196-4E1D-904C-0253715F3045}" srcOrd="1" destOrd="0" presId="urn:microsoft.com/office/officeart/2018/5/layout/IconLeafLabelList"/>
    <dgm:cxn modelId="{86C175C5-3F16-49EB-B147-89CB93058EFD}" type="presParOf" srcId="{1324E99C-65E8-44AD-9352-B479ADFB6ED6}" destId="{DACDC014-F0D0-4C8B-949E-941B029EA821}" srcOrd="2" destOrd="0" presId="urn:microsoft.com/office/officeart/2018/5/layout/IconLeafLabelList"/>
    <dgm:cxn modelId="{951AE920-9F18-425B-A3E8-11B7DD63C59E}" type="presParOf" srcId="{1324E99C-65E8-44AD-9352-B479ADFB6ED6}" destId="{5B305AC9-5E67-46FA-A214-FF2A29EDD5B5}" srcOrd="3" destOrd="0" presId="urn:microsoft.com/office/officeart/2018/5/layout/IconLeafLabelList"/>
    <dgm:cxn modelId="{CE0F3DF8-0B01-452F-B0BC-AC56405A6937}" type="presParOf" srcId="{1C61CDD3-375F-4B53-836B-A59D005E8317}" destId="{59B2DD72-74F3-400E-B87E-5A13AA84D647}" srcOrd="7" destOrd="0" presId="urn:microsoft.com/office/officeart/2018/5/layout/IconLeafLabelList"/>
    <dgm:cxn modelId="{18DAB16B-21A9-4836-BD2B-3902728B6890}" type="presParOf" srcId="{1C61CDD3-375F-4B53-836B-A59D005E8317}" destId="{8D619041-6C2A-48FF-BEE4-60AB3263B1EB}" srcOrd="8" destOrd="0" presId="urn:microsoft.com/office/officeart/2018/5/layout/IconLeafLabelList"/>
    <dgm:cxn modelId="{42EC5D18-B261-46FA-AE8A-1A8E56F1572E}" type="presParOf" srcId="{8D619041-6C2A-48FF-BEE4-60AB3263B1EB}" destId="{39EA5B74-D039-4D5B-AC1C-E31267AB53EF}" srcOrd="0" destOrd="0" presId="urn:microsoft.com/office/officeart/2018/5/layout/IconLeafLabelList"/>
    <dgm:cxn modelId="{15A39535-7AC3-414F-9FCA-C1B313E94403}" type="presParOf" srcId="{8D619041-6C2A-48FF-BEE4-60AB3263B1EB}" destId="{30D8EB9E-BDDE-404F-A37F-42768883D978}" srcOrd="1" destOrd="0" presId="urn:microsoft.com/office/officeart/2018/5/layout/IconLeafLabelList"/>
    <dgm:cxn modelId="{A5364119-F3EB-48BA-85E0-794E543C9CC4}" type="presParOf" srcId="{8D619041-6C2A-48FF-BEE4-60AB3263B1EB}" destId="{6BC610F5-3EC7-4004-89D1-ED6A9DF38670}" srcOrd="2" destOrd="0" presId="urn:microsoft.com/office/officeart/2018/5/layout/IconLeafLabelList"/>
    <dgm:cxn modelId="{C55DBBDE-8E1D-49D2-A2A2-FACE4CB0D22A}" type="presParOf" srcId="{8D619041-6C2A-48FF-BEE4-60AB3263B1EB}" destId="{70FBE3B0-DFD1-46AB-A0A6-8F757E7E9B3B}" srcOrd="3" destOrd="0" presId="urn:microsoft.com/office/officeart/2018/5/layout/IconLeafLabelList"/>
    <dgm:cxn modelId="{CBFB7FB0-C1FE-4937-B4BC-B0E85EAFC5B7}" type="presParOf" srcId="{1C61CDD3-375F-4B53-836B-A59D005E8317}" destId="{B99726A2-D95F-45AE-BF62-8E6CCBFACC7F}" srcOrd="9" destOrd="0" presId="urn:microsoft.com/office/officeart/2018/5/layout/IconLeafLabelList"/>
    <dgm:cxn modelId="{125991F2-5BE7-40FE-950F-94CA74AA7EDF}" type="presParOf" srcId="{1C61CDD3-375F-4B53-836B-A59D005E8317}" destId="{C8CED881-7CEE-4905-9CE2-61A156C36CC5}" srcOrd="10" destOrd="0" presId="urn:microsoft.com/office/officeart/2018/5/layout/IconLeafLabelList"/>
    <dgm:cxn modelId="{5E34203C-D9F4-466F-8A74-FD833569BF85}" type="presParOf" srcId="{C8CED881-7CEE-4905-9CE2-61A156C36CC5}" destId="{88888A4C-CAB0-484A-9632-150A5CFEAF73}" srcOrd="0" destOrd="0" presId="urn:microsoft.com/office/officeart/2018/5/layout/IconLeafLabelList"/>
    <dgm:cxn modelId="{BC131BF2-FE0E-4989-A293-47439A25D407}" type="presParOf" srcId="{C8CED881-7CEE-4905-9CE2-61A156C36CC5}" destId="{9914A44E-1444-49BE-A30F-D809C7B8230D}" srcOrd="1" destOrd="0" presId="urn:microsoft.com/office/officeart/2018/5/layout/IconLeafLabelList"/>
    <dgm:cxn modelId="{7C02667E-00C1-4FB2-8F9B-26A31A572339}" type="presParOf" srcId="{C8CED881-7CEE-4905-9CE2-61A156C36CC5}" destId="{C0AB71F2-4F6F-4F3A-9797-C1F2E3774B0F}" srcOrd="2" destOrd="0" presId="urn:microsoft.com/office/officeart/2018/5/layout/IconLeafLabelList"/>
    <dgm:cxn modelId="{42710167-54AF-4D7C-9FD7-8FC199B13F4A}" type="presParOf" srcId="{C8CED881-7CEE-4905-9CE2-61A156C36CC5}" destId="{67E14272-B102-4DEF-9D54-A077D82E5A3D}"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63043E-B54D-44A3-9BC4-6D67E5171A5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B4F3875-56FC-4743-B7A3-16A1F8F74BED}">
      <dgm:prSet/>
      <dgm:spPr/>
      <dgm:t>
        <a:bodyPr/>
        <a:lstStyle/>
        <a:p>
          <a:r>
            <a:rPr lang="en-US" dirty="0"/>
            <a:t>These are outlined in section 2.3. of the HRP-010 Policy – Human Research Protection Program.</a:t>
          </a:r>
        </a:p>
      </dgm:t>
    </dgm:pt>
    <dgm:pt modelId="{9DD19764-2B6A-4C6C-B37C-F60BDC121DA2}" type="parTrans" cxnId="{818A29A9-C372-45EF-8567-92D4B5C558F3}">
      <dgm:prSet/>
      <dgm:spPr/>
      <dgm:t>
        <a:bodyPr/>
        <a:lstStyle/>
        <a:p>
          <a:endParaRPr lang="en-US"/>
        </a:p>
      </dgm:t>
    </dgm:pt>
    <dgm:pt modelId="{B538A981-C72B-4462-9D34-9F0E15D6FEDE}" type="sibTrans" cxnId="{818A29A9-C372-45EF-8567-92D4B5C558F3}">
      <dgm:prSet/>
      <dgm:spPr/>
      <dgm:t>
        <a:bodyPr/>
        <a:lstStyle/>
        <a:p>
          <a:endParaRPr lang="en-US"/>
        </a:p>
      </dgm:t>
    </dgm:pt>
    <dgm:pt modelId="{AB863635-A6AB-4A17-AC3A-9E7E5794A28A}">
      <dgm:prSet/>
      <dgm:spPr/>
      <dgm:t>
        <a:bodyPr/>
        <a:lstStyle/>
        <a:p>
          <a:r>
            <a:rPr lang="en-US" b="1" dirty="0"/>
            <a:t>All of the Worksheets and Checklists incorporate all legal requirements  (both of the Pre-2018 and 2018 Final Rule).</a:t>
          </a:r>
        </a:p>
      </dgm:t>
    </dgm:pt>
    <dgm:pt modelId="{F29031E1-B814-4B40-AF1C-736AB2F679F9}" type="parTrans" cxnId="{2D1F0C68-EB75-4E0C-BA85-CBC3C1A650A9}">
      <dgm:prSet/>
      <dgm:spPr/>
      <dgm:t>
        <a:bodyPr/>
        <a:lstStyle/>
        <a:p>
          <a:endParaRPr lang="en-US"/>
        </a:p>
      </dgm:t>
    </dgm:pt>
    <dgm:pt modelId="{5BE48E1E-6CDD-4E05-B4CA-DC536BE81B3E}" type="sibTrans" cxnId="{2D1F0C68-EB75-4E0C-BA85-CBC3C1A650A9}">
      <dgm:prSet/>
      <dgm:spPr/>
      <dgm:t>
        <a:bodyPr/>
        <a:lstStyle/>
        <a:p>
          <a:endParaRPr lang="en-US"/>
        </a:p>
      </dgm:t>
    </dgm:pt>
    <dgm:pt modelId="{90C532F0-9547-4E4C-A37C-3C4EE7A709E1}" type="pres">
      <dgm:prSet presAssocID="{DF63043E-B54D-44A3-9BC4-6D67E5171A59}" presName="linear" presStyleCnt="0">
        <dgm:presLayoutVars>
          <dgm:animLvl val="lvl"/>
          <dgm:resizeHandles val="exact"/>
        </dgm:presLayoutVars>
      </dgm:prSet>
      <dgm:spPr/>
    </dgm:pt>
    <dgm:pt modelId="{C1BCBF3B-A9E0-4CB7-A790-70D98AC22BD3}" type="pres">
      <dgm:prSet presAssocID="{DB4F3875-56FC-4743-B7A3-16A1F8F74BED}" presName="parentText" presStyleLbl="node1" presStyleIdx="0" presStyleCnt="2">
        <dgm:presLayoutVars>
          <dgm:chMax val="0"/>
          <dgm:bulletEnabled val="1"/>
        </dgm:presLayoutVars>
      </dgm:prSet>
      <dgm:spPr/>
    </dgm:pt>
    <dgm:pt modelId="{F8BE0FBE-DFE1-43E9-B9A5-5CD3F7AE0FFB}" type="pres">
      <dgm:prSet presAssocID="{B538A981-C72B-4462-9D34-9F0E15D6FEDE}" presName="spacer" presStyleCnt="0"/>
      <dgm:spPr/>
    </dgm:pt>
    <dgm:pt modelId="{0A56E943-128B-40B7-B7E7-B566E350DDFC}" type="pres">
      <dgm:prSet presAssocID="{AB863635-A6AB-4A17-AC3A-9E7E5794A28A}" presName="parentText" presStyleLbl="node1" presStyleIdx="1" presStyleCnt="2">
        <dgm:presLayoutVars>
          <dgm:chMax val="0"/>
          <dgm:bulletEnabled val="1"/>
        </dgm:presLayoutVars>
      </dgm:prSet>
      <dgm:spPr/>
    </dgm:pt>
  </dgm:ptLst>
  <dgm:cxnLst>
    <dgm:cxn modelId="{5CBA3B06-BC46-48C0-8259-F0F354E3EBF1}" type="presOf" srcId="{AB863635-A6AB-4A17-AC3A-9E7E5794A28A}" destId="{0A56E943-128B-40B7-B7E7-B566E350DDFC}" srcOrd="0" destOrd="0" presId="urn:microsoft.com/office/officeart/2005/8/layout/vList2"/>
    <dgm:cxn modelId="{AB717628-9B71-46B8-9126-982E825DBE5F}" type="presOf" srcId="{DB4F3875-56FC-4743-B7A3-16A1F8F74BED}" destId="{C1BCBF3B-A9E0-4CB7-A790-70D98AC22BD3}" srcOrd="0" destOrd="0" presId="urn:microsoft.com/office/officeart/2005/8/layout/vList2"/>
    <dgm:cxn modelId="{2D1F0C68-EB75-4E0C-BA85-CBC3C1A650A9}" srcId="{DF63043E-B54D-44A3-9BC4-6D67E5171A59}" destId="{AB863635-A6AB-4A17-AC3A-9E7E5794A28A}" srcOrd="1" destOrd="0" parTransId="{F29031E1-B814-4B40-AF1C-736AB2F679F9}" sibTransId="{5BE48E1E-6CDD-4E05-B4CA-DC536BE81B3E}"/>
    <dgm:cxn modelId="{734AF49F-1634-4289-AD27-A7B6E1D63450}" type="presOf" srcId="{DF63043E-B54D-44A3-9BC4-6D67E5171A59}" destId="{90C532F0-9547-4E4C-A37C-3C4EE7A709E1}" srcOrd="0" destOrd="0" presId="urn:microsoft.com/office/officeart/2005/8/layout/vList2"/>
    <dgm:cxn modelId="{818A29A9-C372-45EF-8567-92D4B5C558F3}" srcId="{DF63043E-B54D-44A3-9BC4-6D67E5171A59}" destId="{DB4F3875-56FC-4743-B7A3-16A1F8F74BED}" srcOrd="0" destOrd="0" parTransId="{9DD19764-2B6A-4C6C-B37C-F60BDC121DA2}" sibTransId="{B538A981-C72B-4462-9D34-9F0E15D6FEDE}"/>
    <dgm:cxn modelId="{E397FB94-231A-42FC-82A2-3378E4FBFABD}" type="presParOf" srcId="{90C532F0-9547-4E4C-A37C-3C4EE7A709E1}" destId="{C1BCBF3B-A9E0-4CB7-A790-70D98AC22BD3}" srcOrd="0" destOrd="0" presId="urn:microsoft.com/office/officeart/2005/8/layout/vList2"/>
    <dgm:cxn modelId="{5921CC99-79FD-49C0-93D3-085256C4CA83}" type="presParOf" srcId="{90C532F0-9547-4E4C-A37C-3C4EE7A709E1}" destId="{F8BE0FBE-DFE1-43E9-B9A5-5CD3F7AE0FFB}" srcOrd="1" destOrd="0" presId="urn:microsoft.com/office/officeart/2005/8/layout/vList2"/>
    <dgm:cxn modelId="{42397199-8634-4050-ACE3-51D2A2BA421D}" type="presParOf" srcId="{90C532F0-9547-4E4C-A37C-3C4EE7A709E1}" destId="{0A56E943-128B-40B7-B7E7-B566E350DDF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0E3B64-337C-4320-9A95-654D8CF5A5C6}"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954E713F-AC20-4196-9789-A146537A83A7}">
      <dgm:prSet custT="1"/>
      <dgm:spPr/>
      <dgm:t>
        <a:bodyPr/>
        <a:lstStyle/>
        <a:p>
          <a:r>
            <a:rPr lang="en-US" sz="2800" b="1" dirty="0">
              <a:solidFill>
                <a:schemeClr val="tx1"/>
              </a:solidFill>
            </a:rPr>
            <a:t>You are asked to respond to Doodle polls and other correspondence in a timely manner.</a:t>
          </a:r>
        </a:p>
      </dgm:t>
    </dgm:pt>
    <dgm:pt modelId="{4B49E8D9-AE72-440F-81D4-1AF8343ED240}" type="parTrans" cxnId="{381EFD29-756E-49E3-80C4-CC21DAE0EB38}">
      <dgm:prSet/>
      <dgm:spPr/>
      <dgm:t>
        <a:bodyPr/>
        <a:lstStyle/>
        <a:p>
          <a:endParaRPr lang="en-US"/>
        </a:p>
      </dgm:t>
    </dgm:pt>
    <dgm:pt modelId="{B6693548-9345-4D6C-BCD6-664D7D02A5D0}" type="sibTrans" cxnId="{381EFD29-756E-49E3-80C4-CC21DAE0EB38}">
      <dgm:prSet/>
      <dgm:spPr/>
      <dgm:t>
        <a:bodyPr/>
        <a:lstStyle/>
        <a:p>
          <a:endParaRPr lang="en-US"/>
        </a:p>
      </dgm:t>
    </dgm:pt>
    <dgm:pt modelId="{3A96EBFF-51C5-41FF-9C70-B2015ABD25AA}">
      <dgm:prSet custT="1"/>
      <dgm:spPr/>
      <dgm:t>
        <a:bodyPr/>
        <a:lstStyle/>
        <a:p>
          <a:r>
            <a:rPr lang="en-US" sz="2800" b="1" dirty="0">
              <a:solidFill>
                <a:schemeClr val="tx1"/>
              </a:solidFill>
            </a:rPr>
            <a:t>You are asked to let IRB staff know in advance if unable to attend.</a:t>
          </a:r>
        </a:p>
      </dgm:t>
    </dgm:pt>
    <dgm:pt modelId="{C4ED97C7-6D45-4959-AFAF-AFA140F7BCDC}" type="parTrans" cxnId="{3911D782-29C1-4FA9-8762-10FD6049ACF5}">
      <dgm:prSet/>
      <dgm:spPr/>
      <dgm:t>
        <a:bodyPr/>
        <a:lstStyle/>
        <a:p>
          <a:endParaRPr lang="en-US"/>
        </a:p>
      </dgm:t>
    </dgm:pt>
    <dgm:pt modelId="{B38B0959-3A1E-4ABC-BC82-CE32A3137A9E}" type="sibTrans" cxnId="{3911D782-29C1-4FA9-8762-10FD6049ACF5}">
      <dgm:prSet/>
      <dgm:spPr/>
      <dgm:t>
        <a:bodyPr/>
        <a:lstStyle/>
        <a:p>
          <a:endParaRPr lang="en-US"/>
        </a:p>
      </dgm:t>
    </dgm:pt>
    <dgm:pt modelId="{2A3BEDF2-7C3F-4A65-BD3E-08961F3A34A0}">
      <dgm:prSet custT="1"/>
      <dgm:spPr/>
      <dgm:t>
        <a:bodyPr/>
        <a:lstStyle/>
        <a:p>
          <a:r>
            <a:rPr lang="en-US" sz="2800" b="1" dirty="0">
              <a:solidFill>
                <a:schemeClr val="tx1"/>
              </a:solidFill>
            </a:rPr>
            <a:t>Failure to attend creates issues with quorum and affects balance of roster. </a:t>
          </a:r>
        </a:p>
      </dgm:t>
    </dgm:pt>
    <dgm:pt modelId="{86DCC51B-9DE6-480F-B57E-D299D31A42EE}" type="parTrans" cxnId="{89E48763-F893-4E6C-AC80-6341CEC88154}">
      <dgm:prSet/>
      <dgm:spPr/>
      <dgm:t>
        <a:bodyPr/>
        <a:lstStyle/>
        <a:p>
          <a:endParaRPr lang="en-US"/>
        </a:p>
      </dgm:t>
    </dgm:pt>
    <dgm:pt modelId="{A1084992-6615-439C-A420-09B6517B93F9}" type="sibTrans" cxnId="{89E48763-F893-4E6C-AC80-6341CEC88154}">
      <dgm:prSet/>
      <dgm:spPr/>
      <dgm:t>
        <a:bodyPr/>
        <a:lstStyle/>
        <a:p>
          <a:endParaRPr lang="en-US"/>
        </a:p>
      </dgm:t>
    </dgm:pt>
    <dgm:pt modelId="{12BDFC27-8BDB-4679-B5DA-B6510A450A38}" type="pres">
      <dgm:prSet presAssocID="{220E3B64-337C-4320-9A95-654D8CF5A5C6}" presName="linear" presStyleCnt="0">
        <dgm:presLayoutVars>
          <dgm:animLvl val="lvl"/>
          <dgm:resizeHandles val="exact"/>
        </dgm:presLayoutVars>
      </dgm:prSet>
      <dgm:spPr/>
    </dgm:pt>
    <dgm:pt modelId="{6D9058FE-89E4-4B0A-AE9B-F63084E472A7}" type="pres">
      <dgm:prSet presAssocID="{954E713F-AC20-4196-9789-A146537A83A7}" presName="parentText" presStyleLbl="node1" presStyleIdx="0" presStyleCnt="3">
        <dgm:presLayoutVars>
          <dgm:chMax val="0"/>
          <dgm:bulletEnabled val="1"/>
        </dgm:presLayoutVars>
      </dgm:prSet>
      <dgm:spPr/>
    </dgm:pt>
    <dgm:pt modelId="{2D342D9A-F1BC-441C-9872-E7321B88EB2E}" type="pres">
      <dgm:prSet presAssocID="{B6693548-9345-4D6C-BCD6-664D7D02A5D0}" presName="spacer" presStyleCnt="0"/>
      <dgm:spPr/>
    </dgm:pt>
    <dgm:pt modelId="{9079D9D2-0337-4C8A-A08E-4D94D95B172E}" type="pres">
      <dgm:prSet presAssocID="{3A96EBFF-51C5-41FF-9C70-B2015ABD25AA}" presName="parentText" presStyleLbl="node1" presStyleIdx="1" presStyleCnt="3">
        <dgm:presLayoutVars>
          <dgm:chMax val="0"/>
          <dgm:bulletEnabled val="1"/>
        </dgm:presLayoutVars>
      </dgm:prSet>
      <dgm:spPr/>
    </dgm:pt>
    <dgm:pt modelId="{38F382DC-DE28-4C7F-ABA5-BDC7FB9CE137}" type="pres">
      <dgm:prSet presAssocID="{B38B0959-3A1E-4ABC-BC82-CE32A3137A9E}" presName="spacer" presStyleCnt="0"/>
      <dgm:spPr/>
    </dgm:pt>
    <dgm:pt modelId="{CF576ADA-4E9B-464D-9E52-D3DEF31F122D}" type="pres">
      <dgm:prSet presAssocID="{2A3BEDF2-7C3F-4A65-BD3E-08961F3A34A0}" presName="parentText" presStyleLbl="node1" presStyleIdx="2" presStyleCnt="3">
        <dgm:presLayoutVars>
          <dgm:chMax val="0"/>
          <dgm:bulletEnabled val="1"/>
        </dgm:presLayoutVars>
      </dgm:prSet>
      <dgm:spPr/>
    </dgm:pt>
  </dgm:ptLst>
  <dgm:cxnLst>
    <dgm:cxn modelId="{25F3330E-89EF-4803-8668-9003FC4589ED}" type="presOf" srcId="{220E3B64-337C-4320-9A95-654D8CF5A5C6}" destId="{12BDFC27-8BDB-4679-B5DA-B6510A450A38}" srcOrd="0" destOrd="0" presId="urn:microsoft.com/office/officeart/2005/8/layout/vList2"/>
    <dgm:cxn modelId="{1B3D850E-907E-48AD-8614-11691781C3EB}" type="presOf" srcId="{2A3BEDF2-7C3F-4A65-BD3E-08961F3A34A0}" destId="{CF576ADA-4E9B-464D-9E52-D3DEF31F122D}" srcOrd="0" destOrd="0" presId="urn:microsoft.com/office/officeart/2005/8/layout/vList2"/>
    <dgm:cxn modelId="{381EFD29-756E-49E3-80C4-CC21DAE0EB38}" srcId="{220E3B64-337C-4320-9A95-654D8CF5A5C6}" destId="{954E713F-AC20-4196-9789-A146537A83A7}" srcOrd="0" destOrd="0" parTransId="{4B49E8D9-AE72-440F-81D4-1AF8343ED240}" sibTransId="{B6693548-9345-4D6C-BCD6-664D7D02A5D0}"/>
    <dgm:cxn modelId="{E5A6DC2A-6ECD-49ED-83C2-47FC765B24F8}" type="presOf" srcId="{954E713F-AC20-4196-9789-A146537A83A7}" destId="{6D9058FE-89E4-4B0A-AE9B-F63084E472A7}" srcOrd="0" destOrd="0" presId="urn:microsoft.com/office/officeart/2005/8/layout/vList2"/>
    <dgm:cxn modelId="{89E48763-F893-4E6C-AC80-6341CEC88154}" srcId="{220E3B64-337C-4320-9A95-654D8CF5A5C6}" destId="{2A3BEDF2-7C3F-4A65-BD3E-08961F3A34A0}" srcOrd="2" destOrd="0" parTransId="{86DCC51B-9DE6-480F-B57E-D299D31A42EE}" sibTransId="{A1084992-6615-439C-A420-09B6517B93F9}"/>
    <dgm:cxn modelId="{6112F667-F5A5-47F1-9F1D-58E5B5B41FD5}" type="presOf" srcId="{3A96EBFF-51C5-41FF-9C70-B2015ABD25AA}" destId="{9079D9D2-0337-4C8A-A08E-4D94D95B172E}" srcOrd="0" destOrd="0" presId="urn:microsoft.com/office/officeart/2005/8/layout/vList2"/>
    <dgm:cxn modelId="{3911D782-29C1-4FA9-8762-10FD6049ACF5}" srcId="{220E3B64-337C-4320-9A95-654D8CF5A5C6}" destId="{3A96EBFF-51C5-41FF-9C70-B2015ABD25AA}" srcOrd="1" destOrd="0" parTransId="{C4ED97C7-6D45-4959-AFAF-AFA140F7BCDC}" sibTransId="{B38B0959-3A1E-4ABC-BC82-CE32A3137A9E}"/>
    <dgm:cxn modelId="{FCEAB33E-401B-4254-BF79-50F304C44092}" type="presParOf" srcId="{12BDFC27-8BDB-4679-B5DA-B6510A450A38}" destId="{6D9058FE-89E4-4B0A-AE9B-F63084E472A7}" srcOrd="0" destOrd="0" presId="urn:microsoft.com/office/officeart/2005/8/layout/vList2"/>
    <dgm:cxn modelId="{CD5039FC-8738-445B-BFCC-DC5495F65E28}" type="presParOf" srcId="{12BDFC27-8BDB-4679-B5DA-B6510A450A38}" destId="{2D342D9A-F1BC-441C-9872-E7321B88EB2E}" srcOrd="1" destOrd="0" presId="urn:microsoft.com/office/officeart/2005/8/layout/vList2"/>
    <dgm:cxn modelId="{0525D29E-3411-4895-A1E0-82309692874D}" type="presParOf" srcId="{12BDFC27-8BDB-4679-B5DA-B6510A450A38}" destId="{9079D9D2-0337-4C8A-A08E-4D94D95B172E}" srcOrd="2" destOrd="0" presId="urn:microsoft.com/office/officeart/2005/8/layout/vList2"/>
    <dgm:cxn modelId="{67E55EE8-3748-4909-8FB6-4119505FEE38}" type="presParOf" srcId="{12BDFC27-8BDB-4679-B5DA-B6510A450A38}" destId="{38F382DC-DE28-4C7F-ABA5-BDC7FB9CE137}" srcOrd="3" destOrd="0" presId="urn:microsoft.com/office/officeart/2005/8/layout/vList2"/>
    <dgm:cxn modelId="{8FD9BABD-BB1E-4C31-89F7-C6E63B6DD240}" type="presParOf" srcId="{12BDFC27-8BDB-4679-B5DA-B6510A450A38}" destId="{CF576ADA-4E9B-464D-9E52-D3DEF31F122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BC4C4-2B20-44BC-A59C-D2363F36D0A0}">
      <dsp:nvSpPr>
        <dsp:cNvPr id="0" name=""/>
        <dsp:cNvSpPr/>
      </dsp:nvSpPr>
      <dsp:spPr>
        <a:xfrm>
          <a:off x="355695" y="2009"/>
          <a:ext cx="1081916" cy="108191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D4EE4A-DE39-4ADF-A111-CE28461A0B24}">
      <dsp:nvSpPr>
        <dsp:cNvPr id="0" name=""/>
        <dsp:cNvSpPr/>
      </dsp:nvSpPr>
      <dsp:spPr>
        <a:xfrm>
          <a:off x="586268" y="232582"/>
          <a:ext cx="620771" cy="6207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E56831-1D1E-4C0E-892E-4C057B8EBC11}">
      <dsp:nvSpPr>
        <dsp:cNvPr id="0" name=""/>
        <dsp:cNvSpPr/>
      </dsp:nvSpPr>
      <dsp:spPr>
        <a:xfrm>
          <a:off x="9837" y="1420916"/>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Introduce roles, responsibilities and expectations</a:t>
          </a:r>
        </a:p>
      </dsp:txBody>
      <dsp:txXfrm>
        <a:off x="9837" y="1420916"/>
        <a:ext cx="1773632" cy="1064179"/>
      </dsp:txXfrm>
    </dsp:sp>
    <dsp:sp modelId="{862DEE23-7DAB-42B0-9F96-2A22C32E93F4}">
      <dsp:nvSpPr>
        <dsp:cNvPr id="0" name=""/>
        <dsp:cNvSpPr/>
      </dsp:nvSpPr>
      <dsp:spPr>
        <a:xfrm>
          <a:off x="2439714" y="2009"/>
          <a:ext cx="1081916" cy="108191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772824-1C4F-41CE-9973-9F2488F3D6AA}">
      <dsp:nvSpPr>
        <dsp:cNvPr id="0" name=""/>
        <dsp:cNvSpPr/>
      </dsp:nvSpPr>
      <dsp:spPr>
        <a:xfrm>
          <a:off x="2670286" y="232582"/>
          <a:ext cx="620771" cy="6207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11127E-7A74-44CC-9E3C-A4E5E94CE203}">
      <dsp:nvSpPr>
        <dsp:cNvPr id="0" name=""/>
        <dsp:cNvSpPr/>
      </dsp:nvSpPr>
      <dsp:spPr>
        <a:xfrm>
          <a:off x="2093856" y="1420916"/>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Define scope of role as part of HRPP</a:t>
          </a:r>
        </a:p>
      </dsp:txBody>
      <dsp:txXfrm>
        <a:off x="2093856" y="1420916"/>
        <a:ext cx="1773632" cy="1064179"/>
      </dsp:txXfrm>
    </dsp:sp>
    <dsp:sp modelId="{4632F82A-7EE9-4103-A96A-A2121B803332}">
      <dsp:nvSpPr>
        <dsp:cNvPr id="0" name=""/>
        <dsp:cNvSpPr/>
      </dsp:nvSpPr>
      <dsp:spPr>
        <a:xfrm>
          <a:off x="4523733" y="2009"/>
          <a:ext cx="1081916" cy="108191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D5E257-8B1F-4701-8DA9-D6769C834B97}">
      <dsp:nvSpPr>
        <dsp:cNvPr id="0" name=""/>
        <dsp:cNvSpPr/>
      </dsp:nvSpPr>
      <dsp:spPr>
        <a:xfrm>
          <a:off x="4754305" y="232582"/>
          <a:ext cx="620771" cy="6207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49CA11-AEFD-4333-8712-DA24840273E5}">
      <dsp:nvSpPr>
        <dsp:cNvPr id="0" name=""/>
        <dsp:cNvSpPr/>
      </dsp:nvSpPr>
      <dsp:spPr>
        <a:xfrm>
          <a:off x="4177874" y="1420916"/>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Provide the regulatory tools needed to serve as member</a:t>
          </a:r>
        </a:p>
      </dsp:txBody>
      <dsp:txXfrm>
        <a:off x="4177874" y="1420916"/>
        <a:ext cx="1773632" cy="1064179"/>
      </dsp:txXfrm>
    </dsp:sp>
    <dsp:sp modelId="{AA9CC085-7D83-495C-A8C3-0A15EA2F9685}">
      <dsp:nvSpPr>
        <dsp:cNvPr id="0" name=""/>
        <dsp:cNvSpPr/>
      </dsp:nvSpPr>
      <dsp:spPr>
        <a:xfrm>
          <a:off x="355695" y="2928504"/>
          <a:ext cx="1081916" cy="108191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1B0DB5-45F7-412B-AFFE-440D2352E03B}">
      <dsp:nvSpPr>
        <dsp:cNvPr id="0" name=""/>
        <dsp:cNvSpPr/>
      </dsp:nvSpPr>
      <dsp:spPr>
        <a:xfrm>
          <a:off x="586268" y="3159076"/>
          <a:ext cx="620771" cy="6207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47E128C-326A-4A38-98DC-061C8CA2A703}">
      <dsp:nvSpPr>
        <dsp:cNvPr id="0" name=""/>
        <dsp:cNvSpPr/>
      </dsp:nvSpPr>
      <dsp:spPr>
        <a:xfrm>
          <a:off x="9837" y="4347410"/>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Identify what version of Common Federal Rule to apply to research</a:t>
          </a:r>
        </a:p>
      </dsp:txBody>
      <dsp:txXfrm>
        <a:off x="9837" y="4347410"/>
        <a:ext cx="1773632" cy="1064179"/>
      </dsp:txXfrm>
    </dsp:sp>
    <dsp:sp modelId="{B72D7785-B031-4448-A830-81D7B26CE339}">
      <dsp:nvSpPr>
        <dsp:cNvPr id="0" name=""/>
        <dsp:cNvSpPr/>
      </dsp:nvSpPr>
      <dsp:spPr>
        <a:xfrm>
          <a:off x="2439714" y="2928504"/>
          <a:ext cx="1081916" cy="108191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1BF8F5-91AD-4AB9-8857-D57F95D2A186}">
      <dsp:nvSpPr>
        <dsp:cNvPr id="0" name=""/>
        <dsp:cNvSpPr/>
      </dsp:nvSpPr>
      <dsp:spPr>
        <a:xfrm>
          <a:off x="2670286" y="3159076"/>
          <a:ext cx="620771" cy="62077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47CEB2C-C789-4222-A3E8-C356E978BC70}">
      <dsp:nvSpPr>
        <dsp:cNvPr id="0" name=""/>
        <dsp:cNvSpPr/>
      </dsp:nvSpPr>
      <dsp:spPr>
        <a:xfrm>
          <a:off x="2093856" y="4347410"/>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Emphasize the AAHRPP standards to be met as an accredited IRB</a:t>
          </a:r>
        </a:p>
      </dsp:txBody>
      <dsp:txXfrm>
        <a:off x="2093856" y="4347410"/>
        <a:ext cx="1773632" cy="1064179"/>
      </dsp:txXfrm>
    </dsp:sp>
    <dsp:sp modelId="{4BBE4720-D7FD-42BE-9BBA-10877393819E}">
      <dsp:nvSpPr>
        <dsp:cNvPr id="0" name=""/>
        <dsp:cNvSpPr/>
      </dsp:nvSpPr>
      <dsp:spPr>
        <a:xfrm>
          <a:off x="4523733" y="2928504"/>
          <a:ext cx="1081916" cy="108191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1DEE07-E61C-4535-BA5F-4E9128FE9878}">
      <dsp:nvSpPr>
        <dsp:cNvPr id="0" name=""/>
        <dsp:cNvSpPr/>
      </dsp:nvSpPr>
      <dsp:spPr>
        <a:xfrm>
          <a:off x="4754305" y="3159076"/>
          <a:ext cx="620771" cy="62077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6C445B-499C-4121-8A2C-A691255E53D6}">
      <dsp:nvSpPr>
        <dsp:cNvPr id="0" name=""/>
        <dsp:cNvSpPr/>
      </dsp:nvSpPr>
      <dsp:spPr>
        <a:xfrm>
          <a:off x="4177874" y="4347410"/>
          <a:ext cx="1773632" cy="106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a:t>Note: Some material from this presentation is taken from a WIRB Copernicus Group presentation “AAHRPP Training: IRB members and chair” by Rebecca Rutstein</a:t>
          </a:r>
        </a:p>
      </dsp:txBody>
      <dsp:txXfrm>
        <a:off x="4177874" y="4347410"/>
        <a:ext cx="1773632" cy="106417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F0384-1572-4188-AD89-46057E9BBF0E}">
      <dsp:nvSpPr>
        <dsp:cNvPr id="0" name=""/>
        <dsp:cNvSpPr/>
      </dsp:nvSpPr>
      <dsp:spPr>
        <a:xfrm>
          <a:off x="0" y="3"/>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5BFC2F-AC55-4239-A89B-CBA309FC057A}">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13DD74-4A4F-4433-BA72-AAF4A92EBBAD}">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100000"/>
            </a:lnSpc>
            <a:spcBef>
              <a:spcPct val="0"/>
            </a:spcBef>
            <a:spcAft>
              <a:spcPct val="35000"/>
            </a:spcAft>
            <a:buNone/>
          </a:pPr>
          <a:r>
            <a:rPr lang="en-US" sz="1800" b="1" kern="1200" dirty="0">
              <a:solidFill>
                <a:schemeClr val="tx1"/>
              </a:solidFill>
            </a:rPr>
            <a:t>Primary and secondary presenters are responsible for presentation and to help facilitate discussion.</a:t>
          </a:r>
        </a:p>
      </dsp:txBody>
      <dsp:txXfrm>
        <a:off x="1429899" y="2442"/>
        <a:ext cx="5083704" cy="1238008"/>
      </dsp:txXfrm>
    </dsp:sp>
    <dsp:sp modelId="{63155F85-8188-45B2-9CC9-7A9BCAAEC15E}">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C745ED-CAD2-441E-A3AC-1FCDFBCE9445}">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0F07DA-7BA2-4B72-9FA3-9BF3D057B08A}">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666750">
            <a:lnSpc>
              <a:spcPct val="100000"/>
            </a:lnSpc>
            <a:spcBef>
              <a:spcPct val="0"/>
            </a:spcBef>
            <a:spcAft>
              <a:spcPct val="35000"/>
            </a:spcAft>
            <a:buNone/>
          </a:pPr>
          <a:r>
            <a:rPr lang="en-US" sz="1500" b="1" kern="1200" dirty="0">
              <a:solidFill>
                <a:schemeClr val="tx1"/>
              </a:solidFill>
            </a:rPr>
            <a:t>All members Must have read all agenda items with criteria for approval, ethical and scientific considerations, and institutional and professional knowledge in mind.</a:t>
          </a:r>
        </a:p>
      </dsp:txBody>
      <dsp:txXfrm>
        <a:off x="1429899" y="1549953"/>
        <a:ext cx="5083704" cy="1238008"/>
      </dsp:txXfrm>
    </dsp:sp>
    <dsp:sp modelId="{11FF2F1A-6BA1-4441-A82E-E239217C7D1F}">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D0EB2A-1015-4229-B1A4-87374D93619E}">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30933B-A0E5-46BF-AE71-3DEECB516862}">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666750">
            <a:lnSpc>
              <a:spcPct val="100000"/>
            </a:lnSpc>
            <a:spcBef>
              <a:spcPct val="0"/>
            </a:spcBef>
            <a:spcAft>
              <a:spcPct val="35000"/>
            </a:spcAft>
            <a:buNone/>
          </a:pPr>
          <a:r>
            <a:rPr lang="en-US" sz="1500" b="1" kern="1200" dirty="0">
              <a:solidFill>
                <a:schemeClr val="tx1"/>
              </a:solidFill>
            </a:rPr>
            <a:t>Encouraged to reach out to the Investigator to gather information, other IRB members, the Chair, and IRB staff members ahead of meeting for assistance about agenda items </a:t>
          </a:r>
        </a:p>
      </dsp:txBody>
      <dsp:txXfrm>
        <a:off x="1429899" y="3097464"/>
        <a:ext cx="5083704" cy="1238008"/>
      </dsp:txXfrm>
    </dsp:sp>
    <dsp:sp modelId="{D9BFB87B-187C-4FE0-A740-96541D97DC6F}">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101682-F1B6-49B7-9435-CDC5F8CCE02F}">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371C0F-91C9-4B2A-8536-C078E50A141A}">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666750">
            <a:lnSpc>
              <a:spcPct val="100000"/>
            </a:lnSpc>
            <a:spcBef>
              <a:spcPct val="0"/>
            </a:spcBef>
            <a:spcAft>
              <a:spcPct val="35000"/>
            </a:spcAft>
            <a:buNone/>
          </a:pPr>
          <a:r>
            <a:rPr lang="en-US" sz="1500" b="1" kern="1200" dirty="0">
              <a:solidFill>
                <a:schemeClr val="tx1"/>
              </a:solidFill>
            </a:rPr>
            <a:t>When consulting with PI avoid making recommendations as final decisions will come from consensus vote at Committee meeting.</a:t>
          </a:r>
        </a:p>
      </dsp:txBody>
      <dsp:txXfrm>
        <a:off x="1429899" y="4644974"/>
        <a:ext cx="5083704" cy="123800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211A3-AD8B-46DE-AE88-A94117ADDF44}">
      <dsp:nvSpPr>
        <dsp:cNvPr id="0" name=""/>
        <dsp:cNvSpPr/>
      </dsp:nvSpPr>
      <dsp:spPr>
        <a:xfrm>
          <a:off x="0" y="394363"/>
          <a:ext cx="6513603" cy="24979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dirty="0">
              <a:solidFill>
                <a:schemeClr val="tx1"/>
              </a:solidFill>
            </a:rPr>
            <a:t>Everyone is encouraged to speak up, share, confer, debate, and otherwise support the discussion of the topic at hand.</a:t>
          </a:r>
        </a:p>
      </dsp:txBody>
      <dsp:txXfrm>
        <a:off x="121940" y="516303"/>
        <a:ext cx="6269723" cy="2254070"/>
      </dsp:txXfrm>
    </dsp:sp>
    <dsp:sp modelId="{75FF1EAB-1741-42E4-8F18-80FF7ECFD0DF}">
      <dsp:nvSpPr>
        <dsp:cNvPr id="0" name=""/>
        <dsp:cNvSpPr/>
      </dsp:nvSpPr>
      <dsp:spPr>
        <a:xfrm>
          <a:off x="0" y="2993113"/>
          <a:ext cx="6513603" cy="249795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dirty="0">
              <a:solidFill>
                <a:schemeClr val="tx1"/>
              </a:solidFill>
            </a:rPr>
            <a:t>Remember that Board decisions reached by vote and with majority </a:t>
          </a:r>
          <a:r>
            <a:rPr lang="en-US" sz="1800" b="1" kern="1200" dirty="0">
              <a:solidFill>
                <a:schemeClr val="tx1"/>
              </a:solidFill>
            </a:rPr>
            <a:t>(= ½ voting members +1)</a:t>
          </a:r>
          <a:r>
            <a:rPr lang="en-US" sz="3500" b="1" kern="1200" dirty="0">
              <a:solidFill>
                <a:schemeClr val="tx1"/>
              </a:solidFill>
            </a:rPr>
            <a:t> approval.</a:t>
          </a:r>
        </a:p>
      </dsp:txBody>
      <dsp:txXfrm>
        <a:off x="121940" y="3115053"/>
        <a:ext cx="6269723" cy="225407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28339-00D0-4C87-8178-AAB43CEA653B}">
      <dsp:nvSpPr>
        <dsp:cNvPr id="0" name=""/>
        <dsp:cNvSpPr/>
      </dsp:nvSpPr>
      <dsp:spPr>
        <a:xfrm>
          <a:off x="0" y="38052"/>
          <a:ext cx="6513603" cy="28571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solidFill>
                <a:schemeClr val="tx1"/>
              </a:solidFill>
            </a:rPr>
            <a:t>All members must have signed and must abide by the </a:t>
          </a:r>
          <a:r>
            <a:rPr lang="en-US" sz="3300" b="1" u="none" kern="1200" dirty="0">
              <a:solidFill>
                <a:schemeClr val="tx1"/>
              </a:solidFill>
            </a:rPr>
            <a:t>Drexel University Institutional Review Board Member Confidentiality and Non-Disclosure Agreement.</a:t>
          </a:r>
        </a:p>
      </dsp:txBody>
      <dsp:txXfrm>
        <a:off x="139474" y="177526"/>
        <a:ext cx="6234655" cy="2578192"/>
      </dsp:txXfrm>
    </dsp:sp>
    <dsp:sp modelId="{F73BDD72-BE0D-4E46-A882-71003FEC5614}">
      <dsp:nvSpPr>
        <dsp:cNvPr id="0" name=""/>
        <dsp:cNvSpPr/>
      </dsp:nvSpPr>
      <dsp:spPr>
        <a:xfrm>
          <a:off x="0" y="2990232"/>
          <a:ext cx="6513603" cy="28571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solidFill>
                <a:schemeClr val="tx1"/>
              </a:solidFill>
            </a:rPr>
            <a:t>Unless otherwise specified, the terms of the agreement remain place even after membership is completed.</a:t>
          </a:r>
        </a:p>
      </dsp:txBody>
      <dsp:txXfrm>
        <a:off x="139474" y="3129706"/>
        <a:ext cx="6234655" cy="257819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DAC32F-529C-4DD0-8F03-F2AEE9F3C68E}">
      <dsp:nvSpPr>
        <dsp:cNvPr id="0" name=""/>
        <dsp:cNvSpPr/>
      </dsp:nvSpPr>
      <dsp:spPr>
        <a:xfrm>
          <a:off x="727" y="862072"/>
          <a:ext cx="2838042" cy="170282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Organization Official- Aleister Saunders </a:t>
          </a:r>
        </a:p>
      </dsp:txBody>
      <dsp:txXfrm>
        <a:off x="727" y="862072"/>
        <a:ext cx="2838042" cy="1702825"/>
      </dsp:txXfrm>
    </dsp:sp>
    <dsp:sp modelId="{1115EA34-7702-4726-84F2-BCF0ECB14863}">
      <dsp:nvSpPr>
        <dsp:cNvPr id="0" name=""/>
        <dsp:cNvSpPr/>
      </dsp:nvSpPr>
      <dsp:spPr>
        <a:xfrm>
          <a:off x="3122574" y="862072"/>
          <a:ext cx="2838042" cy="170282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Chief Compliance Officer and Institutional Official-  TBA</a:t>
          </a:r>
        </a:p>
      </dsp:txBody>
      <dsp:txXfrm>
        <a:off x="3122574" y="862072"/>
        <a:ext cx="2838042" cy="1702825"/>
      </dsp:txXfrm>
    </dsp:sp>
    <dsp:sp modelId="{79921140-5615-4759-B274-D1F707255106}">
      <dsp:nvSpPr>
        <dsp:cNvPr id="0" name=""/>
        <dsp:cNvSpPr/>
      </dsp:nvSpPr>
      <dsp:spPr>
        <a:xfrm>
          <a:off x="727" y="2848702"/>
          <a:ext cx="2838042" cy="170282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Director of Human Research Protections Plan- Gabrielle Rebillard</a:t>
          </a:r>
        </a:p>
      </dsp:txBody>
      <dsp:txXfrm>
        <a:off x="727" y="2848702"/>
        <a:ext cx="2838042" cy="1702825"/>
      </dsp:txXfrm>
    </dsp:sp>
    <dsp:sp modelId="{D46D6127-0839-48EA-8FD7-51AE7CD42BE1}">
      <dsp:nvSpPr>
        <dsp:cNvPr id="0" name=""/>
        <dsp:cNvSpPr/>
      </dsp:nvSpPr>
      <dsp:spPr>
        <a:xfrm>
          <a:off x="3122574" y="2848702"/>
          <a:ext cx="2838042" cy="170282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dirty="0">
              <a:solidFill>
                <a:schemeClr val="tx1"/>
              </a:solidFill>
            </a:rPr>
            <a:t>Fundamentally YOU AND EVERYONE  </a:t>
          </a:r>
        </a:p>
        <a:p>
          <a:pPr marL="0" lvl="0" indent="0" algn="l" defTabSz="844550">
            <a:lnSpc>
              <a:spcPct val="90000"/>
            </a:lnSpc>
            <a:spcBef>
              <a:spcPct val="0"/>
            </a:spcBef>
            <a:spcAft>
              <a:spcPct val="35000"/>
            </a:spcAft>
            <a:buNone/>
          </a:pPr>
          <a:r>
            <a:rPr lang="en-US" sz="1900" b="1" kern="1200" dirty="0">
              <a:solidFill>
                <a:schemeClr val="tx1"/>
              </a:solidFill>
            </a:rPr>
            <a:t>(IRB and COI staff, Research Teams, Etc.)</a:t>
          </a:r>
        </a:p>
        <a:p>
          <a:pPr marL="114300" lvl="1" indent="-114300" algn="l" defTabSz="666750">
            <a:lnSpc>
              <a:spcPct val="90000"/>
            </a:lnSpc>
            <a:spcBef>
              <a:spcPct val="0"/>
            </a:spcBef>
            <a:spcAft>
              <a:spcPct val="15000"/>
            </a:spcAft>
            <a:buChar char="•"/>
          </a:pPr>
          <a:endParaRPr lang="en-US" sz="1500" kern="1200" dirty="0"/>
        </a:p>
      </dsp:txBody>
      <dsp:txXfrm>
        <a:off x="3122574" y="2848702"/>
        <a:ext cx="2838042" cy="170282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FE37F-40AB-4C8D-A6B4-B4FBE0B069AE}">
      <dsp:nvSpPr>
        <dsp:cNvPr id="0" name=""/>
        <dsp:cNvSpPr/>
      </dsp:nvSpPr>
      <dsp:spPr>
        <a:xfrm>
          <a:off x="-72316" y="9757"/>
          <a:ext cx="10515600" cy="72197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95AB8E-E0CA-47B4-BD7D-2ED2ADD587B7}">
      <dsp:nvSpPr>
        <dsp:cNvPr id="0" name=""/>
        <dsp:cNvSpPr/>
      </dsp:nvSpPr>
      <dsp:spPr>
        <a:xfrm>
          <a:off x="146079" y="172200"/>
          <a:ext cx="397083" cy="3970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424845-9B26-45B0-91A2-4B2D177619D9}">
      <dsp:nvSpPr>
        <dsp:cNvPr id="0" name=""/>
        <dsp:cNvSpPr/>
      </dsp:nvSpPr>
      <dsp:spPr>
        <a:xfrm>
          <a:off x="761558" y="9757"/>
          <a:ext cx="9680092" cy="721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09" tIns="76409" rIns="76409" bIns="76409" numCol="1" spcCol="1270" anchor="ctr" anchorCtr="0">
          <a:noAutofit/>
        </a:bodyPr>
        <a:lstStyle/>
        <a:p>
          <a:pPr marL="0" lvl="0" indent="0" algn="l" defTabSz="800100">
            <a:lnSpc>
              <a:spcPct val="100000"/>
            </a:lnSpc>
            <a:spcBef>
              <a:spcPct val="0"/>
            </a:spcBef>
            <a:spcAft>
              <a:spcPct val="35000"/>
            </a:spcAft>
            <a:buNone/>
          </a:pPr>
          <a:r>
            <a:rPr lang="en-US" sz="1800" b="1" kern="1200" dirty="0">
              <a:solidFill>
                <a:schemeClr val="tx1"/>
              </a:solidFill>
            </a:rPr>
            <a:t>Anyone can report these items</a:t>
          </a:r>
        </a:p>
      </dsp:txBody>
      <dsp:txXfrm>
        <a:off x="761558" y="9757"/>
        <a:ext cx="9680092" cy="721970"/>
      </dsp:txXfrm>
    </dsp:sp>
    <dsp:sp modelId="{6B65ADF4-4E8C-451D-ACCE-B6DD05EC84C4}">
      <dsp:nvSpPr>
        <dsp:cNvPr id="0" name=""/>
        <dsp:cNvSpPr/>
      </dsp:nvSpPr>
      <dsp:spPr>
        <a:xfrm>
          <a:off x="-72316" y="912220"/>
          <a:ext cx="10515600" cy="72197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11AA6E-7BA6-4BA8-A2E0-55DE04782343}">
      <dsp:nvSpPr>
        <dsp:cNvPr id="0" name=""/>
        <dsp:cNvSpPr/>
      </dsp:nvSpPr>
      <dsp:spPr>
        <a:xfrm>
          <a:off x="146079" y="1074663"/>
          <a:ext cx="397083" cy="3970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CB951F7-CA5E-4089-809B-A4FFCA424BF2}">
      <dsp:nvSpPr>
        <dsp:cNvPr id="0" name=""/>
        <dsp:cNvSpPr/>
      </dsp:nvSpPr>
      <dsp:spPr>
        <a:xfrm>
          <a:off x="761558" y="912220"/>
          <a:ext cx="4732020" cy="721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09" tIns="76409" rIns="76409" bIns="76409" numCol="1" spcCol="1270" anchor="ctr" anchorCtr="0">
          <a:noAutofit/>
        </a:bodyPr>
        <a:lstStyle/>
        <a:p>
          <a:pPr marL="0" lvl="0" indent="0" algn="l" defTabSz="800100">
            <a:lnSpc>
              <a:spcPct val="100000"/>
            </a:lnSpc>
            <a:spcBef>
              <a:spcPct val="0"/>
            </a:spcBef>
            <a:spcAft>
              <a:spcPct val="35000"/>
            </a:spcAft>
            <a:buNone/>
          </a:pPr>
          <a:r>
            <a:rPr lang="en-US" sz="1800" b="1" kern="1200" dirty="0">
              <a:solidFill>
                <a:schemeClr val="tx1"/>
              </a:solidFill>
            </a:rPr>
            <a:t>Reports that rise to the level of the following are reviewed by the convened IRB:</a:t>
          </a:r>
        </a:p>
      </dsp:txBody>
      <dsp:txXfrm>
        <a:off x="761558" y="912220"/>
        <a:ext cx="4732020" cy="721970"/>
      </dsp:txXfrm>
    </dsp:sp>
    <dsp:sp modelId="{DA9DB5EB-B9D0-4654-BBFF-6E87B88FC996}">
      <dsp:nvSpPr>
        <dsp:cNvPr id="0" name=""/>
        <dsp:cNvSpPr/>
      </dsp:nvSpPr>
      <dsp:spPr>
        <a:xfrm>
          <a:off x="5347313" y="912220"/>
          <a:ext cx="5240603" cy="721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09" tIns="76409" rIns="76409" bIns="76409" numCol="1" spcCol="1270" anchor="ctr" anchorCtr="0">
          <a:noAutofit/>
        </a:bodyPr>
        <a:lstStyle/>
        <a:p>
          <a:pPr marL="0" lvl="0" indent="0" algn="l" defTabSz="622300">
            <a:lnSpc>
              <a:spcPct val="100000"/>
            </a:lnSpc>
            <a:spcBef>
              <a:spcPct val="0"/>
            </a:spcBef>
            <a:spcAft>
              <a:spcPct val="35000"/>
            </a:spcAft>
            <a:buNone/>
          </a:pPr>
          <a:r>
            <a:rPr lang="en-US" sz="1400" b="1" kern="1200" dirty="0">
              <a:solidFill>
                <a:schemeClr val="tx1"/>
              </a:solidFill>
            </a:rPr>
            <a:t>Unanticipated problems involving risks to subjects or others</a:t>
          </a:r>
        </a:p>
        <a:p>
          <a:pPr marL="0" lvl="0" indent="0" algn="l" defTabSz="622300">
            <a:lnSpc>
              <a:spcPct val="100000"/>
            </a:lnSpc>
            <a:spcBef>
              <a:spcPct val="0"/>
            </a:spcBef>
            <a:spcAft>
              <a:spcPct val="35000"/>
            </a:spcAft>
            <a:buNone/>
          </a:pPr>
          <a:r>
            <a:rPr lang="en-US" sz="1400" b="1" kern="1200" dirty="0">
              <a:solidFill>
                <a:schemeClr val="tx1"/>
              </a:solidFill>
            </a:rPr>
            <a:t>Serious or continuing non-compliance</a:t>
          </a:r>
        </a:p>
        <a:p>
          <a:pPr marL="0" lvl="0" indent="0" algn="l" defTabSz="622300">
            <a:lnSpc>
              <a:spcPct val="100000"/>
            </a:lnSpc>
            <a:spcBef>
              <a:spcPct val="0"/>
            </a:spcBef>
            <a:spcAft>
              <a:spcPct val="35000"/>
            </a:spcAft>
            <a:buNone/>
          </a:pPr>
          <a:r>
            <a:rPr lang="en-US" sz="1400" b="1" kern="1200" dirty="0">
              <a:solidFill>
                <a:schemeClr val="tx1"/>
              </a:solidFill>
            </a:rPr>
            <a:t>Suspensions and terminations of IRB approval</a:t>
          </a:r>
        </a:p>
      </dsp:txBody>
      <dsp:txXfrm>
        <a:off x="5347313" y="912220"/>
        <a:ext cx="5240603" cy="721970"/>
      </dsp:txXfrm>
    </dsp:sp>
    <dsp:sp modelId="{51ABC48A-8E06-46D7-A099-39F99004A4E4}">
      <dsp:nvSpPr>
        <dsp:cNvPr id="0" name=""/>
        <dsp:cNvSpPr/>
      </dsp:nvSpPr>
      <dsp:spPr>
        <a:xfrm>
          <a:off x="-72316" y="1814683"/>
          <a:ext cx="10515600" cy="72197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7261E7-B405-493F-B868-00906CE3A731}">
      <dsp:nvSpPr>
        <dsp:cNvPr id="0" name=""/>
        <dsp:cNvSpPr/>
      </dsp:nvSpPr>
      <dsp:spPr>
        <a:xfrm>
          <a:off x="146079" y="1977127"/>
          <a:ext cx="397083" cy="3970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B828D3-2D3C-443E-A2C3-BE1C70781BF4}">
      <dsp:nvSpPr>
        <dsp:cNvPr id="0" name=""/>
        <dsp:cNvSpPr/>
      </dsp:nvSpPr>
      <dsp:spPr>
        <a:xfrm>
          <a:off x="761558" y="1814683"/>
          <a:ext cx="9680092" cy="721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09" tIns="76409" rIns="76409" bIns="76409" numCol="1" spcCol="1270" anchor="ctr" anchorCtr="0">
          <a:noAutofit/>
        </a:bodyPr>
        <a:lstStyle/>
        <a:p>
          <a:pPr marL="0" lvl="0" indent="0" algn="l" defTabSz="800100">
            <a:lnSpc>
              <a:spcPct val="100000"/>
            </a:lnSpc>
            <a:spcBef>
              <a:spcPct val="0"/>
            </a:spcBef>
            <a:spcAft>
              <a:spcPct val="35000"/>
            </a:spcAft>
            <a:buNone/>
          </a:pPr>
          <a:r>
            <a:rPr lang="en-US" sz="1800" b="1" kern="1200" dirty="0">
              <a:solidFill>
                <a:schemeClr val="tx1"/>
              </a:solidFill>
            </a:rPr>
            <a:t>The Organizational Official (Aleister Saunders), the Chief Compliance Officer (TBA), or designee (HRPP Director) make determinations regarding next steps</a:t>
          </a:r>
        </a:p>
      </dsp:txBody>
      <dsp:txXfrm>
        <a:off x="761558" y="1814683"/>
        <a:ext cx="9680092" cy="721970"/>
      </dsp:txXfrm>
    </dsp:sp>
    <dsp:sp modelId="{1C74E81C-2834-4E8C-8B54-C4D6BF07214C}">
      <dsp:nvSpPr>
        <dsp:cNvPr id="0" name=""/>
        <dsp:cNvSpPr/>
      </dsp:nvSpPr>
      <dsp:spPr>
        <a:xfrm>
          <a:off x="-72316" y="2717146"/>
          <a:ext cx="10515600" cy="72197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6B660C-2807-4CB8-B3C6-2DA48840AB01}">
      <dsp:nvSpPr>
        <dsp:cNvPr id="0" name=""/>
        <dsp:cNvSpPr/>
      </dsp:nvSpPr>
      <dsp:spPr>
        <a:xfrm>
          <a:off x="146079" y="2879590"/>
          <a:ext cx="397083" cy="39708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D43958-EC08-4E5F-ADD3-91AC18E7A056}">
      <dsp:nvSpPr>
        <dsp:cNvPr id="0" name=""/>
        <dsp:cNvSpPr/>
      </dsp:nvSpPr>
      <dsp:spPr>
        <a:xfrm>
          <a:off x="761558" y="2717146"/>
          <a:ext cx="9680092" cy="721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09" tIns="76409" rIns="76409" bIns="76409" numCol="1" spcCol="1270" anchor="ctr" anchorCtr="0">
          <a:noAutofit/>
        </a:bodyPr>
        <a:lstStyle/>
        <a:p>
          <a:pPr marL="0" lvl="0" indent="0" algn="l" defTabSz="800100">
            <a:lnSpc>
              <a:spcPct val="100000"/>
            </a:lnSpc>
            <a:spcBef>
              <a:spcPct val="0"/>
            </a:spcBef>
            <a:spcAft>
              <a:spcPct val="35000"/>
            </a:spcAft>
            <a:buNone/>
          </a:pPr>
          <a:r>
            <a:rPr lang="en-US" sz="1800" b="1" kern="1200" dirty="0">
              <a:solidFill>
                <a:schemeClr val="tx1"/>
              </a:solidFill>
            </a:rPr>
            <a:t>The IRB decides how to protect subjects while the Researcher should take immediate action when required.</a:t>
          </a:r>
        </a:p>
      </dsp:txBody>
      <dsp:txXfrm>
        <a:off x="761558" y="2717146"/>
        <a:ext cx="9680092" cy="721970"/>
      </dsp:txXfrm>
    </dsp:sp>
    <dsp:sp modelId="{3615DA63-DF02-40BC-B40E-CC85CEB69369}">
      <dsp:nvSpPr>
        <dsp:cNvPr id="0" name=""/>
        <dsp:cNvSpPr/>
      </dsp:nvSpPr>
      <dsp:spPr>
        <a:xfrm>
          <a:off x="-72316" y="3619610"/>
          <a:ext cx="10515600" cy="72197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8804A3-3A68-4B7D-A20A-6CCEDF1312F0}">
      <dsp:nvSpPr>
        <dsp:cNvPr id="0" name=""/>
        <dsp:cNvSpPr/>
      </dsp:nvSpPr>
      <dsp:spPr>
        <a:xfrm>
          <a:off x="146079" y="3782053"/>
          <a:ext cx="397083" cy="39708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4B75086-3EC2-4054-A834-0DE678DED4CB}">
      <dsp:nvSpPr>
        <dsp:cNvPr id="0" name=""/>
        <dsp:cNvSpPr/>
      </dsp:nvSpPr>
      <dsp:spPr>
        <a:xfrm>
          <a:off x="761558" y="3619610"/>
          <a:ext cx="9680092" cy="721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09" tIns="76409" rIns="76409" bIns="76409" numCol="1" spcCol="1270" anchor="ctr" anchorCtr="0">
          <a:noAutofit/>
        </a:bodyPr>
        <a:lstStyle/>
        <a:p>
          <a:pPr marL="0" lvl="0" indent="0" algn="l" defTabSz="800100">
            <a:lnSpc>
              <a:spcPct val="100000"/>
            </a:lnSpc>
            <a:spcBef>
              <a:spcPct val="0"/>
            </a:spcBef>
            <a:spcAft>
              <a:spcPct val="35000"/>
            </a:spcAft>
            <a:buNone/>
          </a:pPr>
          <a:r>
            <a:rPr lang="en-US" sz="1800" b="1" kern="1200" dirty="0">
              <a:solidFill>
                <a:schemeClr val="tx1"/>
              </a:solidFill>
            </a:rPr>
            <a:t>When appropriate - reported to appropriate external offices such as regulatory agencies, sponsors, sites, and CCO; (HRPP Director authorized to report to external parties)</a:t>
          </a:r>
        </a:p>
      </dsp:txBody>
      <dsp:txXfrm>
        <a:off x="761558" y="3619610"/>
        <a:ext cx="9680092" cy="72197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0A509-76E9-4A6D-B134-6D37E4BB5A89}">
      <dsp:nvSpPr>
        <dsp:cNvPr id="0" name=""/>
        <dsp:cNvSpPr/>
      </dsp:nvSpPr>
      <dsp:spPr>
        <a:xfrm>
          <a:off x="141319" y="2654"/>
          <a:ext cx="2704145" cy="162248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Initial applications</a:t>
          </a:r>
        </a:p>
      </dsp:txBody>
      <dsp:txXfrm>
        <a:off x="141319" y="2654"/>
        <a:ext cx="2704145" cy="1622487"/>
      </dsp:txXfrm>
    </dsp:sp>
    <dsp:sp modelId="{62BE55C0-A396-4557-A054-DCFCAD3C86D8}">
      <dsp:nvSpPr>
        <dsp:cNvPr id="0" name=""/>
        <dsp:cNvSpPr/>
      </dsp:nvSpPr>
      <dsp:spPr>
        <a:xfrm>
          <a:off x="3115879" y="2654"/>
          <a:ext cx="2704145" cy="1622487"/>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Modifications to already approved research</a:t>
          </a:r>
        </a:p>
      </dsp:txBody>
      <dsp:txXfrm>
        <a:off x="3115879" y="2654"/>
        <a:ext cx="2704145" cy="1622487"/>
      </dsp:txXfrm>
    </dsp:sp>
    <dsp:sp modelId="{EF64944F-D822-46AC-948E-CA30451D57EE}">
      <dsp:nvSpPr>
        <dsp:cNvPr id="0" name=""/>
        <dsp:cNvSpPr/>
      </dsp:nvSpPr>
      <dsp:spPr>
        <a:xfrm>
          <a:off x="141319" y="1895556"/>
          <a:ext cx="2704145" cy="1622487"/>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Continuing Reviews</a:t>
          </a:r>
        </a:p>
      </dsp:txBody>
      <dsp:txXfrm>
        <a:off x="141319" y="1895556"/>
        <a:ext cx="2704145" cy="1622487"/>
      </dsp:txXfrm>
    </dsp:sp>
    <dsp:sp modelId="{5AF2B39D-8912-4BC2-BE86-2C4A06380D44}">
      <dsp:nvSpPr>
        <dsp:cNvPr id="0" name=""/>
        <dsp:cNvSpPr/>
      </dsp:nvSpPr>
      <dsp:spPr>
        <a:xfrm>
          <a:off x="3115879" y="1895556"/>
          <a:ext cx="2704145" cy="1622487"/>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Reportable New Information</a:t>
          </a:r>
        </a:p>
      </dsp:txBody>
      <dsp:txXfrm>
        <a:off x="3115879" y="1895556"/>
        <a:ext cx="2704145" cy="1622487"/>
      </dsp:txXfrm>
    </dsp:sp>
    <dsp:sp modelId="{D93B4F14-9847-4AF6-8519-99186F439231}">
      <dsp:nvSpPr>
        <dsp:cNvPr id="0" name=""/>
        <dsp:cNvSpPr/>
      </dsp:nvSpPr>
      <dsp:spPr>
        <a:xfrm>
          <a:off x="141319" y="3788458"/>
          <a:ext cx="2704145" cy="1622487"/>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Responses to any of the above where protocol had previously been conditionally approved or deferred</a:t>
          </a:r>
        </a:p>
      </dsp:txBody>
      <dsp:txXfrm>
        <a:off x="141319" y="3788458"/>
        <a:ext cx="2704145" cy="1622487"/>
      </dsp:txXfrm>
    </dsp:sp>
    <dsp:sp modelId="{7FF2C232-5427-4126-9EDA-2463C43E8B65}">
      <dsp:nvSpPr>
        <dsp:cNvPr id="0" name=""/>
        <dsp:cNvSpPr/>
      </dsp:nvSpPr>
      <dsp:spPr>
        <a:xfrm>
          <a:off x="3115879" y="3788458"/>
          <a:ext cx="2704145" cy="162248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Other: Suspensions, terminations, HUDs</a:t>
          </a:r>
        </a:p>
      </dsp:txBody>
      <dsp:txXfrm>
        <a:off x="3115879" y="3788458"/>
        <a:ext cx="2704145" cy="162248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A2768-81D9-4AB1-9551-30041B692DF6}">
      <dsp:nvSpPr>
        <dsp:cNvPr id="0" name=""/>
        <dsp:cNvSpPr/>
      </dsp:nvSpPr>
      <dsp:spPr>
        <a:xfrm>
          <a:off x="0" y="552964"/>
          <a:ext cx="5961345" cy="12647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solidFill>
                <a:schemeClr val="tx1"/>
              </a:solidFill>
            </a:rPr>
            <a:t>Broad group of categories that represent important information that for IRB, but which does not fit into other submission types</a:t>
          </a:r>
        </a:p>
      </dsp:txBody>
      <dsp:txXfrm>
        <a:off x="61741" y="614705"/>
        <a:ext cx="5837863" cy="1141288"/>
      </dsp:txXfrm>
    </dsp:sp>
    <dsp:sp modelId="{D3A1E68D-BC5D-46C0-8CC9-3E438EB00107}">
      <dsp:nvSpPr>
        <dsp:cNvPr id="0" name=""/>
        <dsp:cNvSpPr/>
      </dsp:nvSpPr>
      <dsp:spPr>
        <a:xfrm>
          <a:off x="0" y="1883974"/>
          <a:ext cx="5961345" cy="126477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solidFill>
                <a:schemeClr val="tx1"/>
              </a:solidFill>
            </a:rPr>
            <a:t>Included are FYI-sort of items, but also timely reports related to topics such subject safety and research non-compliance</a:t>
          </a:r>
        </a:p>
      </dsp:txBody>
      <dsp:txXfrm>
        <a:off x="61741" y="1945715"/>
        <a:ext cx="5837863" cy="1141288"/>
      </dsp:txXfrm>
    </dsp:sp>
    <dsp:sp modelId="{E845CD05-5DCE-4B5D-87B9-65E2CD289B9F}">
      <dsp:nvSpPr>
        <dsp:cNvPr id="0" name=""/>
        <dsp:cNvSpPr/>
      </dsp:nvSpPr>
      <dsp:spPr>
        <a:xfrm>
          <a:off x="0" y="3200294"/>
          <a:ext cx="5961345" cy="126477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solidFill>
                <a:schemeClr val="tx1"/>
              </a:solidFill>
            </a:rPr>
            <a:t>Worksheet: New Information (HRP-411) which describes actions that can be considered in response to submitted RNI</a:t>
          </a:r>
        </a:p>
      </dsp:txBody>
      <dsp:txXfrm>
        <a:off x="61741" y="3262035"/>
        <a:ext cx="5837863" cy="1141288"/>
      </dsp:txXfrm>
    </dsp:sp>
    <dsp:sp modelId="{230CBB01-3001-4EE1-8229-BBCDE9C0DB6C}">
      <dsp:nvSpPr>
        <dsp:cNvPr id="0" name=""/>
        <dsp:cNvSpPr/>
      </dsp:nvSpPr>
      <dsp:spPr>
        <a:xfrm>
          <a:off x="0" y="4479755"/>
          <a:ext cx="5961345"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273" tIns="29210" rIns="163576" bIns="29210" numCol="1" spcCol="1270" anchor="t" anchorCtr="0">
          <a:noAutofit/>
        </a:bodyPr>
        <a:lstStyle/>
        <a:p>
          <a:pPr marL="171450" lvl="1" indent="-171450" algn="l" defTabSz="800100">
            <a:lnSpc>
              <a:spcPct val="90000"/>
            </a:lnSpc>
            <a:spcBef>
              <a:spcPct val="0"/>
            </a:spcBef>
            <a:spcAft>
              <a:spcPct val="20000"/>
            </a:spcAft>
            <a:buChar char="•"/>
          </a:pPr>
          <a:endParaRPr lang="en-US" sz="1800" b="1" kern="1200" dirty="0"/>
        </a:p>
      </dsp:txBody>
      <dsp:txXfrm>
        <a:off x="0" y="4479755"/>
        <a:ext cx="5961345" cy="38088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F77C9-21F6-45CF-8A07-0E2CD0133603}">
      <dsp:nvSpPr>
        <dsp:cNvPr id="0" name=""/>
        <dsp:cNvSpPr/>
      </dsp:nvSpPr>
      <dsp:spPr>
        <a:xfrm>
          <a:off x="0" y="385682"/>
          <a:ext cx="6513603" cy="79150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solidFill>
                <a:schemeClr val="tx1"/>
              </a:solidFill>
            </a:rPr>
            <a:t>Sponsors- specific criteria</a:t>
          </a:r>
        </a:p>
      </dsp:txBody>
      <dsp:txXfrm>
        <a:off x="38638" y="424320"/>
        <a:ext cx="6436327" cy="714229"/>
      </dsp:txXfrm>
    </dsp:sp>
    <dsp:sp modelId="{63D1DE90-3C27-42A8-9F7A-AAC2B7594F50}">
      <dsp:nvSpPr>
        <dsp:cNvPr id="0" name=""/>
        <dsp:cNvSpPr/>
      </dsp:nvSpPr>
      <dsp:spPr>
        <a:xfrm>
          <a:off x="0" y="1217142"/>
          <a:ext cx="6513603" cy="79150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solidFill>
                <a:schemeClr val="tx1"/>
              </a:solidFill>
            </a:rPr>
            <a:t>Drugs or devices</a:t>
          </a:r>
        </a:p>
      </dsp:txBody>
      <dsp:txXfrm>
        <a:off x="38638" y="1255780"/>
        <a:ext cx="6436327" cy="714229"/>
      </dsp:txXfrm>
    </dsp:sp>
    <dsp:sp modelId="{B229A739-F1D6-4EE4-9B27-5D961AE0FA72}">
      <dsp:nvSpPr>
        <dsp:cNvPr id="0" name=""/>
        <dsp:cNvSpPr/>
      </dsp:nvSpPr>
      <dsp:spPr>
        <a:xfrm>
          <a:off x="0" y="2103688"/>
          <a:ext cx="6513603" cy="79150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solidFill>
                <a:schemeClr val="tx1"/>
              </a:solidFill>
            </a:rPr>
            <a:t>Emergency Use</a:t>
          </a:r>
        </a:p>
      </dsp:txBody>
      <dsp:txXfrm>
        <a:off x="38638" y="2142326"/>
        <a:ext cx="6436327" cy="714229"/>
      </dsp:txXfrm>
    </dsp:sp>
    <dsp:sp modelId="{8C9B1709-0256-4413-8161-9A0C6C3D0F29}">
      <dsp:nvSpPr>
        <dsp:cNvPr id="0" name=""/>
        <dsp:cNvSpPr/>
      </dsp:nvSpPr>
      <dsp:spPr>
        <a:xfrm>
          <a:off x="0" y="2990233"/>
          <a:ext cx="6513603" cy="79150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solidFill>
                <a:schemeClr val="tx1"/>
              </a:solidFill>
            </a:rPr>
            <a:t>HUD</a:t>
          </a:r>
        </a:p>
      </dsp:txBody>
      <dsp:txXfrm>
        <a:off x="38638" y="3028871"/>
        <a:ext cx="6436327" cy="714229"/>
      </dsp:txXfrm>
    </dsp:sp>
    <dsp:sp modelId="{9C77C6CC-F0BD-4F50-9D34-68DB5FE71278}">
      <dsp:nvSpPr>
        <dsp:cNvPr id="0" name=""/>
        <dsp:cNvSpPr/>
      </dsp:nvSpPr>
      <dsp:spPr>
        <a:xfrm>
          <a:off x="0" y="3876778"/>
          <a:ext cx="6513603" cy="791505"/>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solidFill>
                <a:schemeClr val="tx1"/>
              </a:solidFill>
            </a:rPr>
            <a:t>Compassionate or Expanded Access</a:t>
          </a:r>
        </a:p>
      </dsp:txBody>
      <dsp:txXfrm>
        <a:off x="38638" y="3915416"/>
        <a:ext cx="6436327" cy="714229"/>
      </dsp:txXfrm>
    </dsp:sp>
    <dsp:sp modelId="{8771C929-FC7A-4B94-8AE8-0BB63FC69CC8}">
      <dsp:nvSpPr>
        <dsp:cNvPr id="0" name=""/>
        <dsp:cNvSpPr/>
      </dsp:nvSpPr>
      <dsp:spPr>
        <a:xfrm>
          <a:off x="0" y="4763323"/>
          <a:ext cx="6513603" cy="79150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solidFill>
                <a:schemeClr val="tx1"/>
              </a:solidFill>
            </a:rPr>
            <a:t>Vulnerable Populations</a:t>
          </a:r>
        </a:p>
      </dsp:txBody>
      <dsp:txXfrm>
        <a:off x="38638" y="4801961"/>
        <a:ext cx="6436327" cy="71422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F97D8-4445-4054-BF4C-024A079D33C0}">
      <dsp:nvSpPr>
        <dsp:cNvPr id="0" name=""/>
        <dsp:cNvSpPr/>
      </dsp:nvSpPr>
      <dsp:spPr>
        <a:xfrm>
          <a:off x="0" y="1404163"/>
          <a:ext cx="6513603" cy="144494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solidFill>
                <a:schemeClr val="tx1"/>
              </a:solidFill>
            </a:rPr>
            <a:t>Worksheet: Emergency Use Drugs and Biologics (HRP-451)</a:t>
          </a:r>
        </a:p>
      </dsp:txBody>
      <dsp:txXfrm>
        <a:off x="70537" y="1474700"/>
        <a:ext cx="6372529" cy="1303875"/>
      </dsp:txXfrm>
    </dsp:sp>
    <dsp:sp modelId="{0E6BAE01-01C9-4ACF-A5CD-0013A39FDA67}">
      <dsp:nvSpPr>
        <dsp:cNvPr id="0" name=""/>
        <dsp:cNvSpPr/>
      </dsp:nvSpPr>
      <dsp:spPr>
        <a:xfrm>
          <a:off x="0" y="3036313"/>
          <a:ext cx="6513603" cy="144494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solidFill>
                <a:schemeClr val="tx1"/>
              </a:solidFill>
            </a:rPr>
            <a:t>Worksheet: Emergency Use Devices (HRP-452) </a:t>
          </a:r>
        </a:p>
      </dsp:txBody>
      <dsp:txXfrm>
        <a:off x="70537" y="3106850"/>
        <a:ext cx="6372529" cy="130387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0F5C59-113C-41BA-9705-4EE415469C59}">
      <dsp:nvSpPr>
        <dsp:cNvPr id="0" name=""/>
        <dsp:cNvSpPr/>
      </dsp:nvSpPr>
      <dsp:spPr>
        <a:xfrm>
          <a:off x="814344" y="680667"/>
          <a:ext cx="1199812" cy="1199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8EA9A2-EA3E-4038-BF43-4623AFB8FDC5}">
      <dsp:nvSpPr>
        <dsp:cNvPr id="0" name=""/>
        <dsp:cNvSpPr/>
      </dsp:nvSpPr>
      <dsp:spPr>
        <a:xfrm>
          <a:off x="81125" y="2488557"/>
          <a:ext cx="2666250" cy="2244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1" kern="1200" dirty="0"/>
            <a:t>HUDs typically do not involve research. In fact, other than the HUD holder the physicians using the HUD must attest that they are not conducting research (for example, cannot collect data or manipulate use).</a:t>
          </a:r>
        </a:p>
      </dsp:txBody>
      <dsp:txXfrm>
        <a:off x="81125" y="2488557"/>
        <a:ext cx="2666250" cy="2244375"/>
      </dsp:txXfrm>
    </dsp:sp>
    <dsp:sp modelId="{CAC99A7B-2566-4C86-BECE-C683B3A3499E}">
      <dsp:nvSpPr>
        <dsp:cNvPr id="0" name=""/>
        <dsp:cNvSpPr/>
      </dsp:nvSpPr>
      <dsp:spPr>
        <a:xfrm>
          <a:off x="3947188" y="680667"/>
          <a:ext cx="1199812" cy="1199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C8C567-0CAD-4FEA-A958-DF7B37B39AA9}">
      <dsp:nvSpPr>
        <dsp:cNvPr id="0" name=""/>
        <dsp:cNvSpPr/>
      </dsp:nvSpPr>
      <dsp:spPr>
        <a:xfrm>
          <a:off x="3213969" y="2488557"/>
          <a:ext cx="2666250" cy="2244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1" kern="1200" dirty="0"/>
            <a:t>As such HUDs are one exception to the IRB reviewing investigations that are not human research</a:t>
          </a:r>
        </a:p>
      </dsp:txBody>
      <dsp:txXfrm>
        <a:off x="3213969" y="2488557"/>
        <a:ext cx="2666250" cy="22443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F1C99-768E-4AB2-B999-4EF28E6090F9}">
      <dsp:nvSpPr>
        <dsp:cNvPr id="0" name=""/>
        <dsp:cNvSpPr/>
      </dsp:nvSpPr>
      <dsp:spPr>
        <a:xfrm>
          <a:off x="0" y="228312"/>
          <a:ext cx="6513603" cy="2676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b="1" kern="1200" dirty="0">
              <a:solidFill>
                <a:schemeClr val="tx1"/>
              </a:solidFill>
            </a:rPr>
            <a:t>The Institutional Review Board (IRB) is an administrative body established to protect the rights and welfare of human research subjects recruited to participate in research activities conducted under the auspices of the institution with which it is affiliated.</a:t>
          </a:r>
        </a:p>
      </dsp:txBody>
      <dsp:txXfrm>
        <a:off x="130678" y="358990"/>
        <a:ext cx="6252247" cy="2415604"/>
      </dsp:txXfrm>
    </dsp:sp>
    <dsp:sp modelId="{43CEC1B2-2E7B-43DA-9CDC-7B093AFBF62C}">
      <dsp:nvSpPr>
        <dsp:cNvPr id="0" name=""/>
        <dsp:cNvSpPr/>
      </dsp:nvSpPr>
      <dsp:spPr>
        <a:xfrm>
          <a:off x="0" y="2980153"/>
          <a:ext cx="6513603" cy="26769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b="1" kern="1200" dirty="0">
              <a:solidFill>
                <a:schemeClr val="tx1"/>
              </a:solidFill>
            </a:rPr>
            <a:t>Governed by federal rules and regulations  that are meant to protect human research subjects: Common Federal Rule (45 CFR 46 (DHHS)  and 21 CFR 56 (FDA) )</a:t>
          </a:r>
        </a:p>
      </dsp:txBody>
      <dsp:txXfrm>
        <a:off x="130678" y="3110831"/>
        <a:ext cx="6252247" cy="241560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8751A-A2DD-4D65-8624-B9D2D4395C8F}">
      <dsp:nvSpPr>
        <dsp:cNvPr id="0" name=""/>
        <dsp:cNvSpPr/>
      </dsp:nvSpPr>
      <dsp:spPr>
        <a:xfrm>
          <a:off x="0" y="5895"/>
          <a:ext cx="10515600" cy="1398515"/>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dirty="0"/>
            <a:t>T</a:t>
          </a:r>
          <a:r>
            <a:rPr lang="en-US" sz="2500" b="1" kern="1200" dirty="0">
              <a:solidFill>
                <a:schemeClr val="tx1"/>
              </a:solidFill>
            </a:rPr>
            <a:t>he Checklists for Children (HRP-310), Pregnant Women (HRP-305), Prisoners (HRP-308), Neonates (HRP-306 and 307)</a:t>
          </a:r>
          <a:endParaRPr lang="en-US" sz="2500" kern="1200" dirty="0">
            <a:solidFill>
              <a:schemeClr val="tx1"/>
            </a:solidFill>
          </a:endParaRPr>
        </a:p>
      </dsp:txBody>
      <dsp:txXfrm>
        <a:off x="68270" y="74165"/>
        <a:ext cx="10379060" cy="1261975"/>
      </dsp:txXfrm>
    </dsp:sp>
    <dsp:sp modelId="{303029AC-D241-4285-80D9-38A3F64C8203}">
      <dsp:nvSpPr>
        <dsp:cNvPr id="0" name=""/>
        <dsp:cNvSpPr/>
      </dsp:nvSpPr>
      <dsp:spPr>
        <a:xfrm>
          <a:off x="0" y="1476411"/>
          <a:ext cx="10515600" cy="1398515"/>
        </a:xfrm>
        <a:prstGeom prst="roundRect">
          <a:avLst/>
        </a:prstGeom>
        <a:solidFill>
          <a:schemeClr val="accent5">
            <a:hueOff val="-3379271"/>
            <a:satOff val="-8710"/>
            <a:lumOff val="-588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dirty="0">
              <a:solidFill>
                <a:schemeClr val="tx1"/>
              </a:solidFill>
            </a:rPr>
            <a:t>The Worksheet: Adults Lacking Capacity (HRP-414)</a:t>
          </a:r>
          <a:endParaRPr lang="en-US" sz="2500" kern="1200" dirty="0">
            <a:solidFill>
              <a:schemeClr val="tx1"/>
            </a:solidFill>
          </a:endParaRPr>
        </a:p>
      </dsp:txBody>
      <dsp:txXfrm>
        <a:off x="68270" y="1544681"/>
        <a:ext cx="10379060" cy="1261975"/>
      </dsp:txXfrm>
    </dsp:sp>
    <dsp:sp modelId="{7B2DD408-ED24-479E-9B66-E67E0BBA4F90}">
      <dsp:nvSpPr>
        <dsp:cNvPr id="0" name=""/>
        <dsp:cNvSpPr/>
      </dsp:nvSpPr>
      <dsp:spPr>
        <a:xfrm>
          <a:off x="0" y="2946926"/>
          <a:ext cx="10515600" cy="1398515"/>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dirty="0">
              <a:solidFill>
                <a:schemeClr val="tx1"/>
              </a:solidFill>
            </a:rPr>
            <a:t>The IRB remains responsible for helping to ensure compliance with all requirements for informed consent and related protections for coercion and undue influence.</a:t>
          </a:r>
          <a:endParaRPr lang="en-US" sz="2500" kern="1200" dirty="0">
            <a:solidFill>
              <a:schemeClr val="tx1"/>
            </a:solidFill>
          </a:endParaRPr>
        </a:p>
      </dsp:txBody>
      <dsp:txXfrm>
        <a:off x="68270" y="3015196"/>
        <a:ext cx="10379060" cy="126197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D61270-1959-481B-B70D-A565C9754978}">
      <dsp:nvSpPr>
        <dsp:cNvPr id="0" name=""/>
        <dsp:cNvSpPr/>
      </dsp:nvSpPr>
      <dsp:spPr>
        <a:xfrm>
          <a:off x="0" y="430231"/>
          <a:ext cx="10515600" cy="730800"/>
        </a:xfrm>
        <a:prstGeom prst="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0220477-335C-4458-85B1-56BDFED4324B}">
      <dsp:nvSpPr>
        <dsp:cNvPr id="0" name=""/>
        <dsp:cNvSpPr/>
      </dsp:nvSpPr>
      <dsp:spPr>
        <a:xfrm>
          <a:off x="525780" y="2191"/>
          <a:ext cx="7360920" cy="85608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89050">
            <a:lnSpc>
              <a:spcPct val="90000"/>
            </a:lnSpc>
            <a:spcBef>
              <a:spcPct val="0"/>
            </a:spcBef>
            <a:spcAft>
              <a:spcPct val="35000"/>
            </a:spcAft>
            <a:buNone/>
          </a:pPr>
          <a:r>
            <a:rPr lang="en-US" sz="2900" b="1" kern="1200" dirty="0"/>
            <a:t>Handled by IRB staff and Chair</a:t>
          </a:r>
          <a:endParaRPr lang="en-US" sz="2900" kern="1200" dirty="0"/>
        </a:p>
      </dsp:txBody>
      <dsp:txXfrm>
        <a:off x="567570" y="43981"/>
        <a:ext cx="7277340" cy="772500"/>
      </dsp:txXfrm>
    </dsp:sp>
    <dsp:sp modelId="{0804D194-CA32-41CD-969B-B2E32CA7DE17}">
      <dsp:nvSpPr>
        <dsp:cNvPr id="0" name=""/>
        <dsp:cNvSpPr/>
      </dsp:nvSpPr>
      <dsp:spPr>
        <a:xfrm>
          <a:off x="0" y="1745671"/>
          <a:ext cx="10515600" cy="2603475"/>
        </a:xfrm>
        <a:prstGeom prst="rect">
          <a:avLst/>
        </a:prstGeom>
        <a:solidFill>
          <a:schemeClr val="lt1">
            <a:alpha val="90000"/>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604012" rIns="816127" bIns="206248" numCol="1" spcCol="1270" anchor="t" anchorCtr="0">
          <a:noAutofit/>
        </a:bodyPr>
        <a:lstStyle/>
        <a:p>
          <a:pPr marL="285750" lvl="1" indent="-285750" algn="l" defTabSz="1289050">
            <a:lnSpc>
              <a:spcPct val="90000"/>
            </a:lnSpc>
            <a:spcBef>
              <a:spcPct val="0"/>
            </a:spcBef>
            <a:spcAft>
              <a:spcPct val="15000"/>
            </a:spcAft>
            <a:buChar char="•"/>
          </a:pPr>
          <a:r>
            <a:rPr lang="en-US" sz="2900" b="1" kern="1200" dirty="0"/>
            <a:t>Use HRP-180 SOP - Emergency and Compassionate Uses</a:t>
          </a:r>
        </a:p>
        <a:p>
          <a:pPr marL="285750" lvl="1" indent="-285750" algn="l" defTabSz="1289050">
            <a:lnSpc>
              <a:spcPct val="90000"/>
            </a:lnSpc>
            <a:spcBef>
              <a:spcPct val="0"/>
            </a:spcBef>
            <a:spcAft>
              <a:spcPct val="15000"/>
            </a:spcAft>
            <a:buChar char="•"/>
          </a:pPr>
          <a:r>
            <a:rPr lang="en-US" sz="2900" b="1" kern="1200" dirty="0"/>
            <a:t>Use:HRP-451 WORKSHEET - Emergency Use Drugs and Biologics; or </a:t>
          </a:r>
        </a:p>
        <a:p>
          <a:pPr marL="571500" lvl="2" indent="-285750" algn="l" defTabSz="1289050">
            <a:lnSpc>
              <a:spcPct val="90000"/>
            </a:lnSpc>
            <a:spcBef>
              <a:spcPct val="0"/>
            </a:spcBef>
            <a:spcAft>
              <a:spcPct val="15000"/>
            </a:spcAft>
            <a:buChar char="•"/>
          </a:pPr>
          <a:r>
            <a:rPr lang="en-US" sz="2900" b="1" kern="1200" dirty="0"/>
            <a:t>HRP-452 WORKSHEET - Emergency Use Devices.pdf</a:t>
          </a:r>
        </a:p>
      </dsp:txBody>
      <dsp:txXfrm>
        <a:off x="0" y="1745671"/>
        <a:ext cx="10515600" cy="2603475"/>
      </dsp:txXfrm>
    </dsp:sp>
    <dsp:sp modelId="{6D2FEF99-55FF-4EDF-8FEA-9A7BC68B0E56}">
      <dsp:nvSpPr>
        <dsp:cNvPr id="0" name=""/>
        <dsp:cNvSpPr/>
      </dsp:nvSpPr>
      <dsp:spPr>
        <a:xfrm>
          <a:off x="525780" y="1317631"/>
          <a:ext cx="7360920" cy="85608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89050">
            <a:lnSpc>
              <a:spcPct val="90000"/>
            </a:lnSpc>
            <a:spcBef>
              <a:spcPct val="0"/>
            </a:spcBef>
            <a:spcAft>
              <a:spcPct val="35000"/>
            </a:spcAft>
            <a:buNone/>
          </a:pPr>
          <a:r>
            <a:rPr lang="en-US" sz="2900" b="1" kern="1200" dirty="0"/>
            <a:t>IRB Chair</a:t>
          </a:r>
          <a:endParaRPr lang="en-US" sz="2900" kern="1200" dirty="0"/>
        </a:p>
      </dsp:txBody>
      <dsp:txXfrm>
        <a:off x="567570" y="1359421"/>
        <a:ext cx="7277340" cy="77250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C20E0A-0A99-4565-ACA5-C6337A1A09F0}">
      <dsp:nvSpPr>
        <dsp:cNvPr id="0" name=""/>
        <dsp:cNvSpPr/>
      </dsp:nvSpPr>
      <dsp:spPr>
        <a:xfrm rot="5400000">
          <a:off x="3613702" y="-1354678"/>
          <a:ext cx="880022" cy="3815260"/>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any (potential) criteria like laws, rules, guidance, policy and standards.</a:t>
          </a:r>
        </a:p>
      </dsp:txBody>
      <dsp:txXfrm rot="-5400000">
        <a:off x="2146084" y="155899"/>
        <a:ext cx="3772301" cy="794104"/>
      </dsp:txXfrm>
    </dsp:sp>
    <dsp:sp modelId="{BD1B671A-49BB-4AB0-BC5B-06974565DA8D}">
      <dsp:nvSpPr>
        <dsp:cNvPr id="0" name=""/>
        <dsp:cNvSpPr/>
      </dsp:nvSpPr>
      <dsp:spPr>
        <a:xfrm>
          <a:off x="0" y="2937"/>
          <a:ext cx="2146083" cy="11000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b="1" kern="1200" dirty="0"/>
            <a:t>Identify</a:t>
          </a:r>
        </a:p>
      </dsp:txBody>
      <dsp:txXfrm>
        <a:off x="53699" y="56636"/>
        <a:ext cx="2038685" cy="992630"/>
      </dsp:txXfrm>
    </dsp:sp>
    <dsp:sp modelId="{F17C9338-5241-41C2-92F5-7AA7A6E6BACD}">
      <dsp:nvSpPr>
        <dsp:cNvPr id="0" name=""/>
        <dsp:cNvSpPr/>
      </dsp:nvSpPr>
      <dsp:spPr>
        <a:xfrm rot="5400000">
          <a:off x="3613702" y="-199649"/>
          <a:ext cx="880022" cy="3815260"/>
        </a:xfrm>
        <a:prstGeom prst="round2SameRect">
          <a:avLst/>
        </a:prstGeom>
        <a:solidFill>
          <a:schemeClr val="accent2">
            <a:tint val="40000"/>
            <a:alpha val="90000"/>
            <a:hueOff val="-212306"/>
            <a:satOff val="-18836"/>
            <a:lumOff val="-192"/>
            <a:alphaOff val="0"/>
          </a:schemeClr>
        </a:solidFill>
        <a:ln w="12700" cap="flat" cmpd="sng" algn="ctr">
          <a:solidFill>
            <a:schemeClr val="accent2">
              <a:tint val="40000"/>
              <a:alpha val="90000"/>
              <a:hueOff val="-212306"/>
              <a:satOff val="-18836"/>
              <a:lumOff val="-19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 </a:t>
          </a:r>
          <a:r>
            <a:rPr lang="en-US" sz="1600" b="1" kern="1200" dirty="0"/>
            <a:t>compliance standards for the same are met</a:t>
          </a:r>
          <a:r>
            <a:rPr lang="en-US" sz="1200" b="1" kern="1200" dirty="0"/>
            <a:t>.</a:t>
          </a:r>
        </a:p>
      </dsp:txBody>
      <dsp:txXfrm rot="-5400000">
        <a:off x="2146084" y="1310928"/>
        <a:ext cx="3772301" cy="794104"/>
      </dsp:txXfrm>
    </dsp:sp>
    <dsp:sp modelId="{1E36D0A4-4CE0-44E2-B89E-9780C83F783C}">
      <dsp:nvSpPr>
        <dsp:cNvPr id="0" name=""/>
        <dsp:cNvSpPr/>
      </dsp:nvSpPr>
      <dsp:spPr>
        <a:xfrm>
          <a:off x="0" y="1157966"/>
          <a:ext cx="2146083" cy="1100028"/>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b="1" kern="1200" dirty="0"/>
            <a:t>Ensure</a:t>
          </a:r>
        </a:p>
      </dsp:txBody>
      <dsp:txXfrm>
        <a:off x="53699" y="1211665"/>
        <a:ext cx="2038685" cy="992630"/>
      </dsp:txXfrm>
    </dsp:sp>
    <dsp:sp modelId="{8A4D7D5C-44ED-49DD-86F7-948DA35AE519}">
      <dsp:nvSpPr>
        <dsp:cNvPr id="0" name=""/>
        <dsp:cNvSpPr/>
      </dsp:nvSpPr>
      <dsp:spPr>
        <a:xfrm rot="5400000">
          <a:off x="3613702" y="955380"/>
          <a:ext cx="880022" cy="3815260"/>
        </a:xfrm>
        <a:prstGeom prst="round2Same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editorial comments only for purposes of study design, internal logic,  and readability of documents. </a:t>
          </a:r>
        </a:p>
      </dsp:txBody>
      <dsp:txXfrm rot="-5400000">
        <a:off x="2146084" y="2465958"/>
        <a:ext cx="3772301" cy="794104"/>
      </dsp:txXfrm>
    </dsp:sp>
    <dsp:sp modelId="{29493369-C391-4EC3-BD84-CE6896D2C1A0}">
      <dsp:nvSpPr>
        <dsp:cNvPr id="0" name=""/>
        <dsp:cNvSpPr/>
      </dsp:nvSpPr>
      <dsp:spPr>
        <a:xfrm>
          <a:off x="0" y="2312996"/>
          <a:ext cx="2146083" cy="110002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b="1" kern="1200" dirty="0"/>
            <a:t>Make</a:t>
          </a:r>
        </a:p>
      </dsp:txBody>
      <dsp:txXfrm>
        <a:off x="53699" y="2366695"/>
        <a:ext cx="2038685" cy="992630"/>
      </dsp:txXfrm>
    </dsp:sp>
    <dsp:sp modelId="{1C7BFF5A-6815-4D5B-82F1-52A8D8657C2A}">
      <dsp:nvSpPr>
        <dsp:cNvPr id="0" name=""/>
        <dsp:cNvSpPr/>
      </dsp:nvSpPr>
      <dsp:spPr>
        <a:xfrm rot="5400000">
          <a:off x="3613702" y="2110409"/>
          <a:ext cx="880022" cy="3815260"/>
        </a:xfrm>
        <a:prstGeom prst="round2SameRect">
          <a:avLst/>
        </a:prstGeom>
        <a:solidFill>
          <a:schemeClr val="accent2">
            <a:tint val="40000"/>
            <a:alpha val="90000"/>
            <a:hueOff val="-636919"/>
            <a:satOff val="-56510"/>
            <a:lumOff val="-577"/>
            <a:alphaOff val="0"/>
          </a:schemeClr>
        </a:solidFill>
        <a:ln w="12700" cap="flat" cmpd="sng" algn="ctr">
          <a:solidFill>
            <a:schemeClr val="accent2">
              <a:tint val="40000"/>
              <a:alpha val="90000"/>
              <a:hueOff val="-636919"/>
              <a:satOff val="-56510"/>
              <a:lumOff val="-5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all study documents are accurate, complete and mirror one another where appropriate.</a:t>
          </a:r>
        </a:p>
      </dsp:txBody>
      <dsp:txXfrm rot="-5400000">
        <a:off x="2146084" y="3620987"/>
        <a:ext cx="3772301" cy="794104"/>
      </dsp:txXfrm>
    </dsp:sp>
    <dsp:sp modelId="{69C0310D-C0C1-47EB-AAB4-A30E8F6E162A}">
      <dsp:nvSpPr>
        <dsp:cNvPr id="0" name=""/>
        <dsp:cNvSpPr/>
      </dsp:nvSpPr>
      <dsp:spPr>
        <a:xfrm>
          <a:off x="0" y="3468025"/>
          <a:ext cx="2146083" cy="1100028"/>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b="1" kern="1200" dirty="0"/>
            <a:t>Ensure</a:t>
          </a:r>
        </a:p>
      </dsp:txBody>
      <dsp:txXfrm>
        <a:off x="53699" y="3521724"/>
        <a:ext cx="2038685" cy="992630"/>
      </dsp:txXfrm>
    </dsp:sp>
    <dsp:sp modelId="{32F5CA89-4A0B-4484-B4AD-5CB6D0A4628A}">
      <dsp:nvSpPr>
        <dsp:cNvPr id="0" name=""/>
        <dsp:cNvSpPr/>
      </dsp:nvSpPr>
      <dsp:spPr>
        <a:xfrm rot="5400000">
          <a:off x="3496520" y="3270522"/>
          <a:ext cx="1106469" cy="3811534"/>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comments and determinations are justified, referenced and documented by the standards mentioned above (HRP Policies, SOPs, Forms, Checklists, Worksheets and Templates, and Investigator Guidance).</a:t>
          </a:r>
        </a:p>
      </dsp:txBody>
      <dsp:txXfrm rot="-5400000">
        <a:off x="2143988" y="4677068"/>
        <a:ext cx="3757521" cy="998443"/>
      </dsp:txXfrm>
    </dsp:sp>
    <dsp:sp modelId="{3D1717A5-5BDB-4FF8-B90D-B445990C856C}">
      <dsp:nvSpPr>
        <dsp:cNvPr id="0" name=""/>
        <dsp:cNvSpPr/>
      </dsp:nvSpPr>
      <dsp:spPr>
        <a:xfrm>
          <a:off x="0" y="4632433"/>
          <a:ext cx="2143988" cy="110002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b="1" kern="1200" dirty="0"/>
            <a:t>Ensure</a:t>
          </a:r>
        </a:p>
      </dsp:txBody>
      <dsp:txXfrm>
        <a:off x="53699" y="4686132"/>
        <a:ext cx="2036590" cy="99263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C532CC-0609-45DE-9EA7-34B0ACB32906}">
      <dsp:nvSpPr>
        <dsp:cNvPr id="0" name=""/>
        <dsp:cNvSpPr/>
      </dsp:nvSpPr>
      <dsp:spPr>
        <a:xfrm>
          <a:off x="0" y="49393"/>
          <a:ext cx="6513603" cy="5756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Know where to find and when to apply these:</a:t>
          </a:r>
        </a:p>
      </dsp:txBody>
      <dsp:txXfrm>
        <a:off x="28100" y="77493"/>
        <a:ext cx="6457403" cy="519439"/>
      </dsp:txXfrm>
    </dsp:sp>
    <dsp:sp modelId="{6F7A3EB6-45C1-4796-B841-E2AFB8A22143}">
      <dsp:nvSpPr>
        <dsp:cNvPr id="0" name=""/>
        <dsp:cNvSpPr/>
      </dsp:nvSpPr>
      <dsp:spPr>
        <a:xfrm>
          <a:off x="0" y="694153"/>
          <a:ext cx="6513603" cy="57563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CFR (pre-2018 and Final Rule)</a:t>
          </a:r>
        </a:p>
      </dsp:txBody>
      <dsp:txXfrm>
        <a:off x="28100" y="722253"/>
        <a:ext cx="6457403" cy="519439"/>
      </dsp:txXfrm>
    </dsp:sp>
    <dsp:sp modelId="{E3EDBE17-7823-4A37-B3C6-CC33BAF481D0}">
      <dsp:nvSpPr>
        <dsp:cNvPr id="0" name=""/>
        <dsp:cNvSpPr/>
      </dsp:nvSpPr>
      <dsp:spPr>
        <a:xfrm>
          <a:off x="0" y="1338913"/>
          <a:ext cx="6513603" cy="57563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ICH</a:t>
          </a:r>
        </a:p>
      </dsp:txBody>
      <dsp:txXfrm>
        <a:off x="28100" y="1367013"/>
        <a:ext cx="6457403" cy="519439"/>
      </dsp:txXfrm>
    </dsp:sp>
    <dsp:sp modelId="{E88F58CD-8850-4A75-858E-3155331A6F08}">
      <dsp:nvSpPr>
        <dsp:cNvPr id="0" name=""/>
        <dsp:cNvSpPr/>
      </dsp:nvSpPr>
      <dsp:spPr>
        <a:xfrm>
          <a:off x="0" y="1983673"/>
          <a:ext cx="6513603" cy="5756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IRB Forms, Worksheets, Checklists and Policies</a:t>
          </a:r>
        </a:p>
      </dsp:txBody>
      <dsp:txXfrm>
        <a:off x="28100" y="2011773"/>
        <a:ext cx="6457403" cy="519439"/>
      </dsp:txXfrm>
    </dsp:sp>
    <dsp:sp modelId="{8DBFB583-C13E-4157-8252-3FDBCD218AB2}">
      <dsp:nvSpPr>
        <dsp:cNvPr id="0" name=""/>
        <dsp:cNvSpPr/>
      </dsp:nvSpPr>
      <dsp:spPr>
        <a:xfrm>
          <a:off x="0" y="2628433"/>
          <a:ext cx="6513603" cy="57563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State and local laws</a:t>
          </a:r>
        </a:p>
      </dsp:txBody>
      <dsp:txXfrm>
        <a:off x="28100" y="2656533"/>
        <a:ext cx="6457403" cy="519439"/>
      </dsp:txXfrm>
    </dsp:sp>
    <dsp:sp modelId="{0A3EFFDD-4D0E-466C-81A3-1450389163DD}">
      <dsp:nvSpPr>
        <dsp:cNvPr id="0" name=""/>
        <dsp:cNvSpPr/>
      </dsp:nvSpPr>
      <dsp:spPr>
        <a:xfrm>
          <a:off x="0" y="3273192"/>
          <a:ext cx="6513603" cy="5756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Basic research methods and requirements</a:t>
          </a:r>
        </a:p>
      </dsp:txBody>
      <dsp:txXfrm>
        <a:off x="28100" y="3301292"/>
        <a:ext cx="6457403" cy="519439"/>
      </dsp:txXfrm>
    </dsp:sp>
    <dsp:sp modelId="{BBDE8048-E0CD-43AE-81EB-EE5820F4B332}">
      <dsp:nvSpPr>
        <dsp:cNvPr id="0" name=""/>
        <dsp:cNvSpPr/>
      </dsp:nvSpPr>
      <dsp:spPr>
        <a:xfrm>
          <a:off x="0" y="3848832"/>
          <a:ext cx="6513603" cy="198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b="1" kern="1200" dirty="0">
              <a:solidFill>
                <a:schemeClr val="tx1"/>
              </a:solidFill>
            </a:rPr>
            <a:t>Scientific method</a:t>
          </a:r>
        </a:p>
        <a:p>
          <a:pPr marL="171450" lvl="1" indent="-171450" algn="l" defTabSz="844550">
            <a:lnSpc>
              <a:spcPct val="90000"/>
            </a:lnSpc>
            <a:spcBef>
              <a:spcPct val="0"/>
            </a:spcBef>
            <a:spcAft>
              <a:spcPct val="20000"/>
            </a:spcAft>
            <a:buChar char="•"/>
          </a:pPr>
          <a:r>
            <a:rPr lang="en-US" sz="1900" b="1" kern="1200" dirty="0">
              <a:solidFill>
                <a:schemeClr val="tx1"/>
              </a:solidFill>
            </a:rPr>
            <a:t>Research design approaches</a:t>
          </a:r>
        </a:p>
        <a:p>
          <a:pPr marL="171450" lvl="1" indent="-171450" algn="l" defTabSz="844550">
            <a:lnSpc>
              <a:spcPct val="90000"/>
            </a:lnSpc>
            <a:spcBef>
              <a:spcPct val="0"/>
            </a:spcBef>
            <a:spcAft>
              <a:spcPct val="20000"/>
            </a:spcAft>
            <a:buChar char="•"/>
          </a:pPr>
          <a:r>
            <a:rPr lang="en-US" sz="1900" b="1" kern="1200" dirty="0">
              <a:solidFill>
                <a:schemeClr val="tx1"/>
              </a:solidFill>
            </a:rPr>
            <a:t>Research misconduct</a:t>
          </a:r>
        </a:p>
        <a:p>
          <a:pPr marL="171450" lvl="1" indent="-171450" algn="l" defTabSz="844550">
            <a:lnSpc>
              <a:spcPct val="90000"/>
            </a:lnSpc>
            <a:spcBef>
              <a:spcPct val="0"/>
            </a:spcBef>
            <a:spcAft>
              <a:spcPct val="20000"/>
            </a:spcAft>
            <a:buChar char="•"/>
          </a:pPr>
          <a:r>
            <a:rPr lang="en-US" sz="1900" b="1" kern="1200" dirty="0">
              <a:solidFill>
                <a:schemeClr val="tx1"/>
              </a:solidFill>
            </a:rPr>
            <a:t>Principles of data quality and integrity</a:t>
          </a:r>
        </a:p>
        <a:p>
          <a:pPr marL="342900" lvl="2" indent="-171450" algn="l" defTabSz="844550">
            <a:lnSpc>
              <a:spcPct val="90000"/>
            </a:lnSpc>
            <a:spcBef>
              <a:spcPct val="0"/>
            </a:spcBef>
            <a:spcAft>
              <a:spcPct val="20000"/>
            </a:spcAft>
            <a:buChar char="•"/>
          </a:pPr>
          <a:r>
            <a:rPr lang="en-US" sz="1900" b="1" kern="1200" dirty="0">
              <a:solidFill>
                <a:schemeClr val="tx1"/>
              </a:solidFill>
            </a:rPr>
            <a:t>Data quality</a:t>
          </a:r>
        </a:p>
        <a:p>
          <a:pPr marL="342900" lvl="2" indent="-171450" algn="l" defTabSz="844550">
            <a:lnSpc>
              <a:spcPct val="90000"/>
            </a:lnSpc>
            <a:spcBef>
              <a:spcPct val="0"/>
            </a:spcBef>
            <a:spcAft>
              <a:spcPct val="20000"/>
            </a:spcAft>
            <a:buChar char="•"/>
          </a:pPr>
          <a:r>
            <a:rPr lang="en-US" sz="1900" b="1" kern="1200" dirty="0">
              <a:solidFill>
                <a:schemeClr val="tx1"/>
              </a:solidFill>
            </a:rPr>
            <a:t>Data Integrity</a:t>
          </a:r>
        </a:p>
      </dsp:txBody>
      <dsp:txXfrm>
        <a:off x="0" y="3848832"/>
        <a:ext cx="6513603" cy="198720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2435F-ACB3-43D1-A838-6E86353A1DDA}">
      <dsp:nvSpPr>
        <dsp:cNvPr id="0" name=""/>
        <dsp:cNvSpPr/>
      </dsp:nvSpPr>
      <dsp:spPr>
        <a:xfrm>
          <a:off x="0" y="5895"/>
          <a:ext cx="10515600" cy="139851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dirty="0">
              <a:solidFill>
                <a:schemeClr val="tx1"/>
              </a:solidFill>
            </a:rPr>
            <a:t>You are encouraged to reach out to other Board members, IRB staff, colleagues (keeping confidentiality agreement intact), external resources. </a:t>
          </a:r>
        </a:p>
      </dsp:txBody>
      <dsp:txXfrm>
        <a:off x="68270" y="74165"/>
        <a:ext cx="10379060" cy="1261975"/>
      </dsp:txXfrm>
    </dsp:sp>
    <dsp:sp modelId="{6A5409AF-0E7B-427B-8396-4929E364E7C9}">
      <dsp:nvSpPr>
        <dsp:cNvPr id="0" name=""/>
        <dsp:cNvSpPr/>
      </dsp:nvSpPr>
      <dsp:spPr>
        <a:xfrm>
          <a:off x="0" y="1476411"/>
          <a:ext cx="10515600" cy="139851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dirty="0">
              <a:solidFill>
                <a:schemeClr val="tx1"/>
              </a:solidFill>
            </a:rPr>
            <a:t>All the HRPs documents needed to do reviews are on website. Special checklists and worksheets will be provided with agenda packet as appropriate.</a:t>
          </a:r>
        </a:p>
      </dsp:txBody>
      <dsp:txXfrm>
        <a:off x="68270" y="1544681"/>
        <a:ext cx="10379060" cy="1261975"/>
      </dsp:txXfrm>
    </dsp:sp>
    <dsp:sp modelId="{0DE5A2BB-53F5-487A-AAD6-9C22C957C07F}">
      <dsp:nvSpPr>
        <dsp:cNvPr id="0" name=""/>
        <dsp:cNvSpPr/>
      </dsp:nvSpPr>
      <dsp:spPr>
        <a:xfrm>
          <a:off x="0" y="2946926"/>
          <a:ext cx="10515600" cy="139851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dirty="0">
              <a:solidFill>
                <a:schemeClr val="tx1"/>
              </a:solidFill>
            </a:rPr>
            <a:t>Normally, the agenda with reviewers are sent to members one week before meeting in order to allow time to reach out to others and complete review prior to meeting.</a:t>
          </a:r>
        </a:p>
      </dsp:txBody>
      <dsp:txXfrm>
        <a:off x="68270" y="3015196"/>
        <a:ext cx="10379060" cy="12619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5875C-78E8-415B-953E-3575F8D19DE1}">
      <dsp:nvSpPr>
        <dsp:cNvPr id="0" name=""/>
        <dsp:cNvSpPr/>
      </dsp:nvSpPr>
      <dsp:spPr>
        <a:xfrm>
          <a:off x="177342" y="470390"/>
          <a:ext cx="1335915" cy="133591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84AA40-AEBD-4E92-A226-4952F98CB498}">
      <dsp:nvSpPr>
        <dsp:cNvPr id="0" name=""/>
        <dsp:cNvSpPr/>
      </dsp:nvSpPr>
      <dsp:spPr>
        <a:xfrm>
          <a:off x="457884" y="7509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5C4B12C-7526-4BA0-B9C7-007CFD24BB58}">
      <dsp:nvSpPr>
        <dsp:cNvPr id="0" name=""/>
        <dsp:cNvSpPr/>
      </dsp:nvSpPr>
      <dsp:spPr>
        <a:xfrm>
          <a:off x="1729539" y="465541"/>
          <a:ext cx="328891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IRB follows the federal definitions (mainly from DHHS and FDA), of “human” and “research”, not the dictionary or common.</a:t>
          </a:r>
        </a:p>
      </dsp:txBody>
      <dsp:txXfrm>
        <a:off x="1729539" y="465541"/>
        <a:ext cx="3288912" cy="1335915"/>
      </dsp:txXfrm>
    </dsp:sp>
    <dsp:sp modelId="{26FCECCF-60DA-4679-841E-6EEA3BD17397}">
      <dsp:nvSpPr>
        <dsp:cNvPr id="0" name=""/>
        <dsp:cNvSpPr/>
      </dsp:nvSpPr>
      <dsp:spPr>
        <a:xfrm>
          <a:off x="5567132" y="470390"/>
          <a:ext cx="1335915" cy="133591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751D4A-2C69-4728-9E1C-9D08A95BBA17}">
      <dsp:nvSpPr>
        <dsp:cNvPr id="0" name=""/>
        <dsp:cNvSpPr/>
      </dsp:nvSpPr>
      <dsp:spPr>
        <a:xfrm>
          <a:off x="5847674" y="7509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C2B733-A1A4-472D-B59C-B3D0E16F780D}">
      <dsp:nvSpPr>
        <dsp:cNvPr id="0" name=""/>
        <dsp:cNvSpPr/>
      </dsp:nvSpPr>
      <dsp:spPr>
        <a:xfrm>
          <a:off x="7189314" y="4703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Knowing how these terms are defined allows the IRB to make a decision about whether a project is human research.</a:t>
          </a:r>
        </a:p>
      </dsp:txBody>
      <dsp:txXfrm>
        <a:off x="7189314" y="470390"/>
        <a:ext cx="3148942" cy="1335915"/>
      </dsp:txXfrm>
    </dsp:sp>
    <dsp:sp modelId="{B2D73179-7A02-466B-8ECF-47BCB793EE67}">
      <dsp:nvSpPr>
        <dsp:cNvPr id="0" name=""/>
        <dsp:cNvSpPr/>
      </dsp:nvSpPr>
      <dsp:spPr>
        <a:xfrm>
          <a:off x="177342" y="2546238"/>
          <a:ext cx="1335915" cy="133591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03B59D-A601-4C7C-AF78-981D3E561CB2}">
      <dsp:nvSpPr>
        <dsp:cNvPr id="0" name=""/>
        <dsp:cNvSpPr/>
      </dsp:nvSpPr>
      <dsp:spPr>
        <a:xfrm>
          <a:off x="457884" y="2826780"/>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E3DB44-1A7D-4396-B255-303036E3B7EF}">
      <dsp:nvSpPr>
        <dsp:cNvPr id="0" name=""/>
        <dsp:cNvSpPr/>
      </dsp:nvSpPr>
      <dsp:spPr>
        <a:xfrm>
          <a:off x="1799525" y="2546238"/>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This is decision is typically made by the IRB a designated reviewer. </a:t>
          </a:r>
        </a:p>
      </dsp:txBody>
      <dsp:txXfrm>
        <a:off x="1799525" y="2546238"/>
        <a:ext cx="3148942" cy="1335915"/>
      </dsp:txXfrm>
    </dsp:sp>
    <dsp:sp modelId="{FE25DE8B-A166-48B8-9A83-A8228E86903E}">
      <dsp:nvSpPr>
        <dsp:cNvPr id="0" name=""/>
        <dsp:cNvSpPr/>
      </dsp:nvSpPr>
      <dsp:spPr>
        <a:xfrm>
          <a:off x="5497147" y="2546238"/>
          <a:ext cx="1335915" cy="133591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981C2F-2E4A-4287-920F-6E8B73D313B3}">
      <dsp:nvSpPr>
        <dsp:cNvPr id="0" name=""/>
        <dsp:cNvSpPr/>
      </dsp:nvSpPr>
      <dsp:spPr>
        <a:xfrm>
          <a:off x="5777689" y="2826780"/>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4C034C-96D9-4DAC-87D6-D0779A43A6C4}">
      <dsp:nvSpPr>
        <dsp:cNvPr id="0" name=""/>
        <dsp:cNvSpPr/>
      </dsp:nvSpPr>
      <dsp:spPr>
        <a:xfrm>
          <a:off x="7119329" y="2546238"/>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Investigators can submit for a “Letter of Determination” if they are not sure whether project meets criteria or need an official letter to say it does not.</a:t>
          </a:r>
        </a:p>
      </dsp:txBody>
      <dsp:txXfrm>
        <a:off x="7119329" y="2546238"/>
        <a:ext cx="3148942" cy="13359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6B096-8491-46F3-93FE-5ADA944E1B9F}">
      <dsp:nvSpPr>
        <dsp:cNvPr id="0" name=""/>
        <dsp:cNvSpPr/>
      </dsp:nvSpPr>
      <dsp:spPr>
        <a:xfrm>
          <a:off x="0" y="88"/>
          <a:ext cx="5961345" cy="134411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Research activities involve any interventions or interaction including data collection that is being specifically performed for the investigation at hand.</a:t>
          </a:r>
        </a:p>
      </dsp:txBody>
      <dsp:txXfrm>
        <a:off x="65614" y="65702"/>
        <a:ext cx="5830117" cy="1212888"/>
      </dsp:txXfrm>
    </dsp:sp>
    <dsp:sp modelId="{8D8AC932-669F-45F2-AAEC-54F3340AE24B}">
      <dsp:nvSpPr>
        <dsp:cNvPr id="0" name=""/>
        <dsp:cNvSpPr/>
      </dsp:nvSpPr>
      <dsp:spPr>
        <a:xfrm>
          <a:off x="0" y="1356523"/>
          <a:ext cx="5961345" cy="1344116"/>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Keep in mind the distinction between what qualifies as “standard of care”, “normal operations” or activities being performed regardless of the investigation at hand versus what is occurring </a:t>
          </a:r>
          <a:r>
            <a:rPr lang="en-US" sz="1800" b="1" u="sng" kern="1200" dirty="0">
              <a:solidFill>
                <a:schemeClr val="tx1"/>
              </a:solidFill>
            </a:rPr>
            <a:t>specifically for research</a:t>
          </a:r>
          <a:r>
            <a:rPr lang="en-US" sz="1800" kern="1200" dirty="0">
              <a:solidFill>
                <a:schemeClr val="tx1"/>
              </a:solidFill>
            </a:rPr>
            <a:t>.</a:t>
          </a:r>
        </a:p>
      </dsp:txBody>
      <dsp:txXfrm>
        <a:off x="65614" y="1422137"/>
        <a:ext cx="5830117" cy="1212888"/>
      </dsp:txXfrm>
    </dsp:sp>
    <dsp:sp modelId="{5148DB3B-E816-483E-A870-A3D4068805DD}">
      <dsp:nvSpPr>
        <dsp:cNvPr id="0" name=""/>
        <dsp:cNvSpPr/>
      </dsp:nvSpPr>
      <dsp:spPr>
        <a:xfrm>
          <a:off x="0" y="2712959"/>
          <a:ext cx="5961345" cy="1344116"/>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Sometimes the data being collected is identical to data that would have been created despite the investigation.  In such a case, the </a:t>
          </a:r>
          <a:r>
            <a:rPr lang="en-US" sz="1800" b="1" u="sng" kern="1200" dirty="0">
              <a:solidFill>
                <a:schemeClr val="tx1"/>
              </a:solidFill>
            </a:rPr>
            <a:t>data collection itself</a:t>
          </a:r>
          <a:r>
            <a:rPr lang="en-US" sz="1800" b="1" kern="1200" dirty="0">
              <a:solidFill>
                <a:schemeClr val="tx1"/>
              </a:solidFill>
            </a:rPr>
            <a:t> would be the research component and not the activity that would have created the data.</a:t>
          </a:r>
        </a:p>
      </dsp:txBody>
      <dsp:txXfrm>
        <a:off x="65614" y="2778573"/>
        <a:ext cx="5830117" cy="1212888"/>
      </dsp:txXfrm>
    </dsp:sp>
    <dsp:sp modelId="{E786D8FC-9E99-437A-B8C1-D73F4273281F}">
      <dsp:nvSpPr>
        <dsp:cNvPr id="0" name=""/>
        <dsp:cNvSpPr/>
      </dsp:nvSpPr>
      <dsp:spPr>
        <a:xfrm>
          <a:off x="0" y="4069394"/>
          <a:ext cx="5961345" cy="134411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The Board must consider the risks and ethical issues associated with each component of the research.</a:t>
          </a:r>
        </a:p>
      </dsp:txBody>
      <dsp:txXfrm>
        <a:off x="65614" y="4135008"/>
        <a:ext cx="5830117" cy="12128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DA036-5BC4-4D5E-8B03-E32C97657911}">
      <dsp:nvSpPr>
        <dsp:cNvPr id="0" name=""/>
        <dsp:cNvSpPr/>
      </dsp:nvSpPr>
      <dsp:spPr>
        <a:xfrm>
          <a:off x="899441" y="1199"/>
          <a:ext cx="4162462" cy="249747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b="1" kern="1200" dirty="0">
              <a:solidFill>
                <a:schemeClr val="tx1"/>
              </a:solidFill>
            </a:rPr>
            <a:t>Protect the rights and welfare of subjects</a:t>
          </a:r>
        </a:p>
      </dsp:txBody>
      <dsp:txXfrm>
        <a:off x="899441" y="1199"/>
        <a:ext cx="4162462" cy="2497477"/>
      </dsp:txXfrm>
    </dsp:sp>
    <dsp:sp modelId="{91B66A61-3B23-406E-A870-2998BE1955B4}">
      <dsp:nvSpPr>
        <dsp:cNvPr id="0" name=""/>
        <dsp:cNvSpPr/>
      </dsp:nvSpPr>
      <dsp:spPr>
        <a:xfrm>
          <a:off x="899441" y="2914923"/>
          <a:ext cx="4162462" cy="249747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b="1" kern="1200" dirty="0">
              <a:solidFill>
                <a:schemeClr val="tx1"/>
              </a:solidFill>
            </a:rPr>
            <a:t>Follow the policies and procedures</a:t>
          </a:r>
        </a:p>
      </dsp:txBody>
      <dsp:txXfrm>
        <a:off x="899441" y="2914923"/>
        <a:ext cx="4162462" cy="24974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4D40D-5139-4E50-ADEE-2765093FDB89}">
      <dsp:nvSpPr>
        <dsp:cNvPr id="0" name=""/>
        <dsp:cNvSpPr/>
      </dsp:nvSpPr>
      <dsp:spPr>
        <a:xfrm>
          <a:off x="0" y="62926"/>
          <a:ext cx="5961345" cy="163946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solidFill>
                <a:schemeClr val="tx1"/>
              </a:solidFill>
            </a:rPr>
            <a:t>The IRB is guided by the principles in the Belmont Report:</a:t>
          </a:r>
        </a:p>
        <a:p>
          <a:pPr marL="0" lvl="0" indent="0" algn="ctr" defTabSz="844550">
            <a:lnSpc>
              <a:spcPct val="90000"/>
            </a:lnSpc>
            <a:spcBef>
              <a:spcPct val="0"/>
            </a:spcBef>
            <a:spcAft>
              <a:spcPct val="35000"/>
            </a:spcAft>
            <a:buNone/>
          </a:pPr>
          <a:r>
            <a:rPr lang="en-US" sz="2800" b="1" kern="1200" dirty="0">
              <a:solidFill>
                <a:schemeClr val="tx1"/>
              </a:solidFill>
            </a:rPr>
            <a:t>Beneficence, Respect , and Justice</a:t>
          </a:r>
          <a:r>
            <a:rPr lang="en-US" sz="1900" b="1" kern="1200" dirty="0">
              <a:solidFill>
                <a:schemeClr val="tx1"/>
              </a:solidFill>
            </a:rPr>
            <a:t>.</a:t>
          </a:r>
        </a:p>
      </dsp:txBody>
      <dsp:txXfrm>
        <a:off x="80032" y="142958"/>
        <a:ext cx="5801281" cy="1479398"/>
      </dsp:txXfrm>
    </dsp:sp>
    <dsp:sp modelId="{12EDF2FC-E2AC-4EB0-86E5-AB614B4995C9}">
      <dsp:nvSpPr>
        <dsp:cNvPr id="0" name=""/>
        <dsp:cNvSpPr/>
      </dsp:nvSpPr>
      <dsp:spPr>
        <a:xfrm>
          <a:off x="0" y="1702388"/>
          <a:ext cx="5961345"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273" tIns="24130" rIns="135128" bIns="24130" numCol="1" spcCol="1270" anchor="t" anchorCtr="0">
          <a:noAutofit/>
        </a:bodyPr>
        <a:lstStyle/>
        <a:p>
          <a:pPr marL="114300" lvl="1" indent="-114300" algn="l" defTabSz="666750">
            <a:lnSpc>
              <a:spcPct val="90000"/>
            </a:lnSpc>
            <a:spcBef>
              <a:spcPct val="0"/>
            </a:spcBef>
            <a:spcAft>
              <a:spcPct val="20000"/>
            </a:spcAft>
            <a:buChar char="•"/>
          </a:pPr>
          <a:endParaRPr lang="en-US" sz="1500" kern="1200" dirty="0"/>
        </a:p>
      </dsp:txBody>
      <dsp:txXfrm>
        <a:off x="0" y="1702388"/>
        <a:ext cx="5961345" cy="314640"/>
      </dsp:txXfrm>
    </dsp:sp>
    <dsp:sp modelId="{70E953D4-2EA0-41C6-9703-400D2FA94834}">
      <dsp:nvSpPr>
        <dsp:cNvPr id="0" name=""/>
        <dsp:cNvSpPr/>
      </dsp:nvSpPr>
      <dsp:spPr>
        <a:xfrm>
          <a:off x="0" y="2017028"/>
          <a:ext cx="5961345" cy="163946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solidFill>
                <a:schemeClr val="tx1"/>
              </a:solidFill>
            </a:rPr>
            <a:t>The Belmont Principles are the basis for the worksheets and checklists used to approve research.</a:t>
          </a:r>
        </a:p>
      </dsp:txBody>
      <dsp:txXfrm>
        <a:off x="80032" y="2097060"/>
        <a:ext cx="5801281" cy="1479398"/>
      </dsp:txXfrm>
    </dsp:sp>
    <dsp:sp modelId="{672386A5-C2C5-43D4-811B-5DA89252914A}">
      <dsp:nvSpPr>
        <dsp:cNvPr id="0" name=""/>
        <dsp:cNvSpPr/>
      </dsp:nvSpPr>
      <dsp:spPr>
        <a:xfrm>
          <a:off x="0" y="3711211"/>
          <a:ext cx="5961345" cy="163946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solidFill>
                <a:schemeClr val="tx1"/>
              </a:solidFill>
            </a:rPr>
            <a:t>Clinical trials will be conducted in accordance with the ethical principles that have their origin in the Declaration of Helsinki and are consistent with good clinical practice and the applicable regulatory requirements.</a:t>
          </a:r>
        </a:p>
      </dsp:txBody>
      <dsp:txXfrm>
        <a:off x="80032" y="3791243"/>
        <a:ext cx="5801281" cy="14793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F9CCB-E547-4D26-A168-48E7040D49C3}">
      <dsp:nvSpPr>
        <dsp:cNvPr id="0" name=""/>
        <dsp:cNvSpPr/>
      </dsp:nvSpPr>
      <dsp:spPr>
        <a:xfrm>
          <a:off x="592801" y="197713"/>
          <a:ext cx="1098000" cy="1098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642DAA-23E4-4DC8-8F61-5E3E42727D4B}">
      <dsp:nvSpPr>
        <dsp:cNvPr id="0" name=""/>
        <dsp:cNvSpPr/>
      </dsp:nvSpPr>
      <dsp:spPr>
        <a:xfrm>
          <a:off x="826801" y="431713"/>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ECF7F0-0A84-4E84-A396-2C036EDE79D9}">
      <dsp:nvSpPr>
        <dsp:cNvPr id="0" name=""/>
        <dsp:cNvSpPr/>
      </dsp:nvSpPr>
      <dsp:spPr>
        <a:xfrm>
          <a:off x="241801" y="1637713"/>
          <a:ext cx="1800000" cy="10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HRP-010 Policy - Human Research Protection Plan</a:t>
          </a:r>
        </a:p>
      </dsp:txBody>
      <dsp:txXfrm>
        <a:off x="241801" y="1637713"/>
        <a:ext cx="1800000" cy="1080000"/>
      </dsp:txXfrm>
    </dsp:sp>
    <dsp:sp modelId="{3F2C7BD2-C11F-482C-88AD-71F26FD83961}">
      <dsp:nvSpPr>
        <dsp:cNvPr id="0" name=""/>
        <dsp:cNvSpPr/>
      </dsp:nvSpPr>
      <dsp:spPr>
        <a:xfrm>
          <a:off x="2707801" y="197713"/>
          <a:ext cx="1098000" cy="10980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34F1E3-6BDE-4633-9FEC-D89FCE3B6980}">
      <dsp:nvSpPr>
        <dsp:cNvPr id="0" name=""/>
        <dsp:cNvSpPr/>
      </dsp:nvSpPr>
      <dsp:spPr>
        <a:xfrm>
          <a:off x="2941801" y="431713"/>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B0D68D-05F2-4E6A-92C0-58860C1F0999}">
      <dsp:nvSpPr>
        <dsp:cNvPr id="0" name=""/>
        <dsp:cNvSpPr/>
      </dsp:nvSpPr>
      <dsp:spPr>
        <a:xfrm>
          <a:off x="2356801" y="1637713"/>
          <a:ext cx="1800000" cy="10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b="1" kern="1200" dirty="0"/>
            <a:t>HRP-020 Policy –</a:t>
          </a:r>
        </a:p>
        <a:p>
          <a:pPr marL="0" lvl="0" indent="0" algn="ctr" defTabSz="711200">
            <a:lnSpc>
              <a:spcPct val="100000"/>
            </a:lnSpc>
            <a:spcBef>
              <a:spcPct val="0"/>
            </a:spcBef>
            <a:spcAft>
              <a:spcPct val="35000"/>
            </a:spcAft>
            <a:buNone/>
            <a:defRPr cap="all"/>
          </a:pPr>
          <a:r>
            <a:rPr lang="en-US" sz="1600" b="1" kern="1200" dirty="0"/>
            <a:t> IRB Member Review Expectations</a:t>
          </a:r>
        </a:p>
      </dsp:txBody>
      <dsp:txXfrm>
        <a:off x="2356801" y="1637713"/>
        <a:ext cx="1800000" cy="1080000"/>
      </dsp:txXfrm>
    </dsp:sp>
    <dsp:sp modelId="{84A4894E-22AF-48DF-B2C6-7F79B2419EC0}">
      <dsp:nvSpPr>
        <dsp:cNvPr id="0" name=""/>
        <dsp:cNvSpPr/>
      </dsp:nvSpPr>
      <dsp:spPr>
        <a:xfrm>
          <a:off x="4822802" y="197713"/>
          <a:ext cx="1098000" cy="109800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956900-6AEC-47D4-A252-91C262EEC56E}">
      <dsp:nvSpPr>
        <dsp:cNvPr id="0" name=""/>
        <dsp:cNvSpPr/>
      </dsp:nvSpPr>
      <dsp:spPr>
        <a:xfrm>
          <a:off x="5056802" y="431713"/>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08D355-4710-414F-ABA6-82B7821C37D6}">
      <dsp:nvSpPr>
        <dsp:cNvPr id="0" name=""/>
        <dsp:cNvSpPr/>
      </dsp:nvSpPr>
      <dsp:spPr>
        <a:xfrm>
          <a:off x="4471802" y="1637713"/>
          <a:ext cx="1800000" cy="10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HRP-106 SOP – Committee Review Conduct</a:t>
          </a:r>
        </a:p>
      </dsp:txBody>
      <dsp:txXfrm>
        <a:off x="4471802" y="1637713"/>
        <a:ext cx="1800000" cy="1080000"/>
      </dsp:txXfrm>
    </dsp:sp>
    <dsp:sp modelId="{8C964D94-DBB5-4429-A2B5-A87A9D8C1D19}">
      <dsp:nvSpPr>
        <dsp:cNvPr id="0" name=""/>
        <dsp:cNvSpPr/>
      </dsp:nvSpPr>
      <dsp:spPr>
        <a:xfrm>
          <a:off x="592801" y="3167713"/>
          <a:ext cx="1098000" cy="109800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CD8682-3196-4E1D-904C-0253715F3045}">
      <dsp:nvSpPr>
        <dsp:cNvPr id="0" name=""/>
        <dsp:cNvSpPr/>
      </dsp:nvSpPr>
      <dsp:spPr>
        <a:xfrm>
          <a:off x="826801" y="3401713"/>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305AC9-5E67-46FA-A214-FF2A29EDD5B5}">
      <dsp:nvSpPr>
        <dsp:cNvPr id="0" name=""/>
        <dsp:cNvSpPr/>
      </dsp:nvSpPr>
      <dsp:spPr>
        <a:xfrm>
          <a:off x="241801" y="4607713"/>
          <a:ext cx="1800000" cy="10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b="1" kern="1200" dirty="0">
              <a:solidFill>
                <a:schemeClr val="tx1"/>
              </a:solidFill>
            </a:rPr>
            <a:t>HRP-400 Worksheet – Criteria for Approval</a:t>
          </a:r>
        </a:p>
      </dsp:txBody>
      <dsp:txXfrm>
        <a:off x="241801" y="4607713"/>
        <a:ext cx="1800000" cy="1080000"/>
      </dsp:txXfrm>
    </dsp:sp>
    <dsp:sp modelId="{39EA5B74-D039-4D5B-AC1C-E31267AB53EF}">
      <dsp:nvSpPr>
        <dsp:cNvPr id="0" name=""/>
        <dsp:cNvSpPr/>
      </dsp:nvSpPr>
      <dsp:spPr>
        <a:xfrm>
          <a:off x="2707801" y="3167713"/>
          <a:ext cx="1098000" cy="1098000"/>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D8EB9E-BDDE-404F-A37F-42768883D978}">
      <dsp:nvSpPr>
        <dsp:cNvPr id="0" name=""/>
        <dsp:cNvSpPr/>
      </dsp:nvSpPr>
      <dsp:spPr>
        <a:xfrm>
          <a:off x="2941801" y="3401713"/>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0FBE3B0-DFD1-46AB-A0A6-8F757E7E9B3B}">
      <dsp:nvSpPr>
        <dsp:cNvPr id="0" name=""/>
        <dsp:cNvSpPr/>
      </dsp:nvSpPr>
      <dsp:spPr>
        <a:xfrm>
          <a:off x="2356801" y="4607713"/>
          <a:ext cx="1800000" cy="10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b="1" kern="1200" dirty="0"/>
            <a:t>Checklists</a:t>
          </a:r>
        </a:p>
        <a:p>
          <a:pPr marL="0" lvl="0" indent="0" algn="ctr" defTabSz="711200">
            <a:lnSpc>
              <a:spcPct val="100000"/>
            </a:lnSpc>
            <a:spcBef>
              <a:spcPct val="0"/>
            </a:spcBef>
            <a:spcAft>
              <a:spcPct val="35000"/>
            </a:spcAft>
            <a:buNone/>
            <a:defRPr cap="all"/>
          </a:pPr>
          <a:r>
            <a:rPr lang="en-US" sz="1600" b="1" kern="1200" dirty="0"/>
            <a:t> HRP-300 – HRP-313</a:t>
          </a:r>
        </a:p>
      </dsp:txBody>
      <dsp:txXfrm>
        <a:off x="2356801" y="4607713"/>
        <a:ext cx="1800000" cy="1080000"/>
      </dsp:txXfrm>
    </dsp:sp>
    <dsp:sp modelId="{88888A4C-CAB0-484A-9632-150A5CFEAF73}">
      <dsp:nvSpPr>
        <dsp:cNvPr id="0" name=""/>
        <dsp:cNvSpPr/>
      </dsp:nvSpPr>
      <dsp:spPr>
        <a:xfrm>
          <a:off x="4822802" y="3167713"/>
          <a:ext cx="1098000" cy="1098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14A44E-1444-49BE-A30F-D809C7B8230D}">
      <dsp:nvSpPr>
        <dsp:cNvPr id="0" name=""/>
        <dsp:cNvSpPr/>
      </dsp:nvSpPr>
      <dsp:spPr>
        <a:xfrm>
          <a:off x="5056802" y="3401713"/>
          <a:ext cx="630000" cy="63000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E14272-B102-4DEF-9D54-A077D82E5A3D}">
      <dsp:nvSpPr>
        <dsp:cNvPr id="0" name=""/>
        <dsp:cNvSpPr/>
      </dsp:nvSpPr>
      <dsp:spPr>
        <a:xfrm>
          <a:off x="4471802" y="4607713"/>
          <a:ext cx="1800000" cy="10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dirty="0"/>
            <a:t>Worksheets </a:t>
          </a:r>
        </a:p>
        <a:p>
          <a:pPr marL="0" lvl="0" indent="0" algn="ctr" defTabSz="666750">
            <a:lnSpc>
              <a:spcPct val="100000"/>
            </a:lnSpc>
            <a:spcBef>
              <a:spcPct val="0"/>
            </a:spcBef>
            <a:spcAft>
              <a:spcPct val="35000"/>
            </a:spcAft>
            <a:buNone/>
            <a:defRPr cap="all"/>
          </a:pPr>
          <a:r>
            <a:rPr lang="en-US" sz="1500" b="1" kern="1200" dirty="0"/>
            <a:t>HRP-402 – HRP-414</a:t>
          </a:r>
        </a:p>
      </dsp:txBody>
      <dsp:txXfrm>
        <a:off x="4471802" y="4607713"/>
        <a:ext cx="1800000" cy="108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CBF3B-A9E0-4CB7-A790-70D98AC22BD3}">
      <dsp:nvSpPr>
        <dsp:cNvPr id="0" name=""/>
        <dsp:cNvSpPr/>
      </dsp:nvSpPr>
      <dsp:spPr>
        <a:xfrm>
          <a:off x="0" y="231260"/>
          <a:ext cx="5961345" cy="24265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These are outlined in section 2.3. of the HRP-010 Policy – Human Research Protection Program.</a:t>
          </a:r>
        </a:p>
      </dsp:txBody>
      <dsp:txXfrm>
        <a:off x="118456" y="349716"/>
        <a:ext cx="5724433" cy="2189667"/>
      </dsp:txXfrm>
    </dsp:sp>
    <dsp:sp modelId="{0A56E943-128B-40B7-B7E7-B566E350DDFC}">
      <dsp:nvSpPr>
        <dsp:cNvPr id="0" name=""/>
        <dsp:cNvSpPr/>
      </dsp:nvSpPr>
      <dsp:spPr>
        <a:xfrm>
          <a:off x="0" y="2755759"/>
          <a:ext cx="5961345" cy="242657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kern="1200" dirty="0"/>
            <a:t>All of the Worksheets and Checklists incorporate all legal requirements  (both of the Pre-2018 and 2018 Final Rule).</a:t>
          </a:r>
        </a:p>
      </dsp:txBody>
      <dsp:txXfrm>
        <a:off x="118456" y="2874215"/>
        <a:ext cx="5724433" cy="218966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058FE-89E4-4B0A-AE9B-F63084E472A7}">
      <dsp:nvSpPr>
        <dsp:cNvPr id="0" name=""/>
        <dsp:cNvSpPr/>
      </dsp:nvSpPr>
      <dsp:spPr>
        <a:xfrm>
          <a:off x="0" y="416975"/>
          <a:ext cx="6513603" cy="15590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tx1"/>
              </a:solidFill>
            </a:rPr>
            <a:t>You are asked to respond to Doodle polls and other correspondence in a timely manner.</a:t>
          </a:r>
        </a:p>
      </dsp:txBody>
      <dsp:txXfrm>
        <a:off x="76105" y="493080"/>
        <a:ext cx="6361393" cy="1406815"/>
      </dsp:txXfrm>
    </dsp:sp>
    <dsp:sp modelId="{9079D9D2-0337-4C8A-A08E-4D94D95B172E}">
      <dsp:nvSpPr>
        <dsp:cNvPr id="0" name=""/>
        <dsp:cNvSpPr/>
      </dsp:nvSpPr>
      <dsp:spPr>
        <a:xfrm>
          <a:off x="0" y="2163200"/>
          <a:ext cx="6513603" cy="155902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tx1"/>
              </a:solidFill>
            </a:rPr>
            <a:t>You are asked to let IRB staff know in advance if unable to attend.</a:t>
          </a:r>
        </a:p>
      </dsp:txBody>
      <dsp:txXfrm>
        <a:off x="76105" y="2239305"/>
        <a:ext cx="6361393" cy="1406815"/>
      </dsp:txXfrm>
    </dsp:sp>
    <dsp:sp modelId="{CF576ADA-4E9B-464D-9E52-D3DEF31F122D}">
      <dsp:nvSpPr>
        <dsp:cNvPr id="0" name=""/>
        <dsp:cNvSpPr/>
      </dsp:nvSpPr>
      <dsp:spPr>
        <a:xfrm>
          <a:off x="0" y="3909425"/>
          <a:ext cx="6513603" cy="155902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tx1"/>
              </a:solidFill>
            </a:rPr>
            <a:t>Failure to attend creates issues with quorum and affects balance of roster. </a:t>
          </a:r>
        </a:p>
      </dsp:txBody>
      <dsp:txXfrm>
        <a:off x="76105" y="3985530"/>
        <a:ext cx="6361393" cy="1406815"/>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687710C-11A1-459F-B25A-9EE888F033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99F1CEF-53AC-4E31-A893-CEA3AD96F1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84FA57-7F80-4409-8FF0-71721551C1D5}" type="datetimeFigureOut">
              <a:rPr lang="en-US" smtClean="0"/>
              <a:t>6/1/2021</a:t>
            </a:fld>
            <a:endParaRPr lang="en-US" dirty="0"/>
          </a:p>
        </p:txBody>
      </p:sp>
      <p:sp>
        <p:nvSpPr>
          <p:cNvPr id="4" name="Footer Placeholder 3">
            <a:extLst>
              <a:ext uri="{FF2B5EF4-FFF2-40B4-BE49-F238E27FC236}">
                <a16:creationId xmlns:a16="http://schemas.microsoft.com/office/drawing/2014/main" id="{6B740DF6-2BC3-459B-985C-32A78C300B8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49ACB54-3605-4676-A954-CC23C84B7A7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6F1472-4F9F-4C13-917F-09C3A1D8BA5A}" type="slidenum">
              <a:rPr lang="en-US" smtClean="0"/>
              <a:t>‹#›</a:t>
            </a:fld>
            <a:endParaRPr lang="en-US" dirty="0"/>
          </a:p>
        </p:txBody>
      </p:sp>
    </p:spTree>
    <p:extLst>
      <p:ext uri="{BB962C8B-B14F-4D97-AF65-F5344CB8AC3E}">
        <p14:creationId xmlns:p14="http://schemas.microsoft.com/office/powerpoint/2010/main" val="95622298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0ECE90-3650-4B4B-8E8D-866ADA6FDEBD}" type="datetimeFigureOut">
              <a:rPr lang="en-US" smtClean="0"/>
              <a:t>6/1/2021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46026-C093-4894-BFE7-766F2756D422}" type="slidenum">
              <a:rPr lang="en-US" smtClean="0"/>
              <a:t>‹#›</a:t>
            </a:fld>
            <a:endParaRPr lang="en-US" dirty="0"/>
          </a:p>
        </p:txBody>
      </p:sp>
    </p:spTree>
    <p:extLst>
      <p:ext uri="{BB962C8B-B14F-4D97-AF65-F5344CB8AC3E}">
        <p14:creationId xmlns:p14="http://schemas.microsoft.com/office/powerpoint/2010/main" val="329521798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2425C5-8603-45F7-A587-A496802EB219}" type="datetime1">
              <a:rPr lang="en-US" smtClean="0"/>
              <a:t>6/1/2021</a:t>
            </a:fld>
            <a:endParaRPr lang="en-US" dirty="0"/>
          </a:p>
        </p:txBody>
      </p:sp>
      <p:sp>
        <p:nvSpPr>
          <p:cNvPr id="5" name="Footer Placeholder 4"/>
          <p:cNvSpPr>
            <a:spLocks noGrp="1"/>
          </p:cNvSpPr>
          <p:nvPr>
            <p:ph type="ftr" sz="quarter" idx="11"/>
          </p:nvPr>
        </p:nvSpPr>
        <p:spPr/>
        <p:txBody>
          <a:bodyPr/>
          <a:lstStyle/>
          <a:p>
            <a:r>
              <a:rPr lang="en-US" dirty="0"/>
              <a:t>Drexel University - Office of Research &amp; Innovation</a:t>
            </a:r>
          </a:p>
        </p:txBody>
      </p:sp>
      <p:sp>
        <p:nvSpPr>
          <p:cNvPr id="6" name="Slide Number Placeholder 5"/>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335460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342A6-62C0-4BE8-AA9A-29AD9A2F0B66}" type="datetime1">
              <a:rPr lang="en-US" smtClean="0"/>
              <a:t>6/1/2021</a:t>
            </a:fld>
            <a:endParaRPr lang="en-US" dirty="0"/>
          </a:p>
        </p:txBody>
      </p:sp>
      <p:sp>
        <p:nvSpPr>
          <p:cNvPr id="5" name="Footer Placeholder 4"/>
          <p:cNvSpPr>
            <a:spLocks noGrp="1"/>
          </p:cNvSpPr>
          <p:nvPr>
            <p:ph type="ftr" sz="quarter" idx="11"/>
          </p:nvPr>
        </p:nvSpPr>
        <p:spPr/>
        <p:txBody>
          <a:bodyPr/>
          <a:lstStyle/>
          <a:p>
            <a:r>
              <a:rPr lang="en-US" dirty="0"/>
              <a:t>Drexel University - Office of Research &amp; Innovation</a:t>
            </a:r>
          </a:p>
        </p:txBody>
      </p:sp>
      <p:sp>
        <p:nvSpPr>
          <p:cNvPr id="6" name="Slide Number Placeholder 5"/>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1055205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A7559-9B68-4C0A-B26B-619170E22AA9}" type="datetime1">
              <a:rPr lang="en-US" smtClean="0"/>
              <a:t>6/1/2021</a:t>
            </a:fld>
            <a:endParaRPr lang="en-US" dirty="0"/>
          </a:p>
        </p:txBody>
      </p:sp>
      <p:sp>
        <p:nvSpPr>
          <p:cNvPr id="5" name="Footer Placeholder 4"/>
          <p:cNvSpPr>
            <a:spLocks noGrp="1"/>
          </p:cNvSpPr>
          <p:nvPr>
            <p:ph type="ftr" sz="quarter" idx="11"/>
          </p:nvPr>
        </p:nvSpPr>
        <p:spPr/>
        <p:txBody>
          <a:bodyPr/>
          <a:lstStyle/>
          <a:p>
            <a:r>
              <a:rPr lang="en-US" dirty="0"/>
              <a:t>Drexel University - Office of Research &amp; Innovation</a:t>
            </a:r>
          </a:p>
        </p:txBody>
      </p:sp>
      <p:sp>
        <p:nvSpPr>
          <p:cNvPr id="6" name="Slide Number Placeholder 5"/>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2671566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0846D7-9A7D-41AB-8DEC-5519740DADA1}" type="datetime1">
              <a:rPr lang="en-US" smtClean="0"/>
              <a:t>6/1/2021</a:t>
            </a:fld>
            <a:endParaRPr lang="en-US" dirty="0"/>
          </a:p>
        </p:txBody>
      </p:sp>
      <p:sp>
        <p:nvSpPr>
          <p:cNvPr id="5" name="Footer Placeholder 4"/>
          <p:cNvSpPr>
            <a:spLocks noGrp="1"/>
          </p:cNvSpPr>
          <p:nvPr>
            <p:ph type="ftr" sz="quarter" idx="11"/>
          </p:nvPr>
        </p:nvSpPr>
        <p:spPr/>
        <p:txBody>
          <a:bodyPr/>
          <a:lstStyle/>
          <a:p>
            <a:r>
              <a:rPr lang="en-US" dirty="0"/>
              <a:t>Drexel University - Office of Research &amp; Innovation</a:t>
            </a:r>
          </a:p>
        </p:txBody>
      </p:sp>
      <p:sp>
        <p:nvSpPr>
          <p:cNvPr id="6" name="Slide Number Placeholder 5"/>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13979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F4F571-B6C2-401D-91ED-E5EAD9E9C494}" type="datetime1">
              <a:rPr lang="en-US" smtClean="0"/>
              <a:t>6/1/2021</a:t>
            </a:fld>
            <a:endParaRPr lang="en-US" dirty="0"/>
          </a:p>
        </p:txBody>
      </p:sp>
      <p:sp>
        <p:nvSpPr>
          <p:cNvPr id="5" name="Footer Placeholder 4"/>
          <p:cNvSpPr>
            <a:spLocks noGrp="1"/>
          </p:cNvSpPr>
          <p:nvPr>
            <p:ph type="ftr" sz="quarter" idx="11"/>
          </p:nvPr>
        </p:nvSpPr>
        <p:spPr/>
        <p:txBody>
          <a:bodyPr/>
          <a:lstStyle/>
          <a:p>
            <a:r>
              <a:rPr lang="en-US" dirty="0"/>
              <a:t>Drexel University - Office of Research &amp; Innovation</a:t>
            </a:r>
          </a:p>
        </p:txBody>
      </p:sp>
      <p:sp>
        <p:nvSpPr>
          <p:cNvPr id="6" name="Slide Number Placeholder 5"/>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2871978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CEA91E-621B-454B-BBE6-3D6E25E24864}" type="datetime1">
              <a:rPr lang="en-US" smtClean="0"/>
              <a:t>6/1/2021</a:t>
            </a:fld>
            <a:endParaRPr lang="en-US" dirty="0"/>
          </a:p>
        </p:txBody>
      </p:sp>
      <p:sp>
        <p:nvSpPr>
          <p:cNvPr id="6" name="Footer Placeholder 5"/>
          <p:cNvSpPr>
            <a:spLocks noGrp="1"/>
          </p:cNvSpPr>
          <p:nvPr>
            <p:ph type="ftr" sz="quarter" idx="11"/>
          </p:nvPr>
        </p:nvSpPr>
        <p:spPr/>
        <p:txBody>
          <a:bodyPr/>
          <a:lstStyle/>
          <a:p>
            <a:r>
              <a:rPr lang="en-US" dirty="0"/>
              <a:t>Drexel University - Office of Research &amp; Innovation</a:t>
            </a:r>
          </a:p>
        </p:txBody>
      </p:sp>
      <p:sp>
        <p:nvSpPr>
          <p:cNvPr id="7" name="Slide Number Placeholder 6"/>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146796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DD3B9A-035F-4740-B657-B0A9634A8E33}" type="datetime1">
              <a:rPr lang="en-US" smtClean="0"/>
              <a:t>6/1/2021</a:t>
            </a:fld>
            <a:endParaRPr lang="en-US" dirty="0"/>
          </a:p>
        </p:txBody>
      </p:sp>
      <p:sp>
        <p:nvSpPr>
          <p:cNvPr id="8" name="Footer Placeholder 7"/>
          <p:cNvSpPr>
            <a:spLocks noGrp="1"/>
          </p:cNvSpPr>
          <p:nvPr>
            <p:ph type="ftr" sz="quarter" idx="11"/>
          </p:nvPr>
        </p:nvSpPr>
        <p:spPr/>
        <p:txBody>
          <a:bodyPr/>
          <a:lstStyle/>
          <a:p>
            <a:r>
              <a:rPr lang="en-US" dirty="0"/>
              <a:t>Drexel University - Office of Research &amp; Innovation</a:t>
            </a:r>
          </a:p>
        </p:txBody>
      </p:sp>
      <p:sp>
        <p:nvSpPr>
          <p:cNvPr id="9" name="Slide Number Placeholder 8"/>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1388121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139804-9636-40C8-A481-5DAB7C8CD40A}" type="datetime1">
              <a:rPr lang="en-US" smtClean="0"/>
              <a:t>6/1/2021</a:t>
            </a:fld>
            <a:endParaRPr lang="en-US" dirty="0"/>
          </a:p>
        </p:txBody>
      </p:sp>
      <p:sp>
        <p:nvSpPr>
          <p:cNvPr id="4" name="Footer Placeholder 3"/>
          <p:cNvSpPr>
            <a:spLocks noGrp="1"/>
          </p:cNvSpPr>
          <p:nvPr>
            <p:ph type="ftr" sz="quarter" idx="11"/>
          </p:nvPr>
        </p:nvSpPr>
        <p:spPr/>
        <p:txBody>
          <a:bodyPr/>
          <a:lstStyle/>
          <a:p>
            <a:r>
              <a:rPr lang="en-US" dirty="0"/>
              <a:t>Drexel University - Office of Research &amp; Innovation</a:t>
            </a:r>
          </a:p>
        </p:txBody>
      </p:sp>
      <p:sp>
        <p:nvSpPr>
          <p:cNvPr id="5" name="Slide Number Placeholder 4"/>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365587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93C31-3572-4132-A1D4-A3134147C681}" type="datetime1">
              <a:rPr lang="en-US" smtClean="0"/>
              <a:t>6/1/2021</a:t>
            </a:fld>
            <a:endParaRPr lang="en-US" dirty="0"/>
          </a:p>
        </p:txBody>
      </p:sp>
      <p:sp>
        <p:nvSpPr>
          <p:cNvPr id="3" name="Footer Placeholder 2"/>
          <p:cNvSpPr>
            <a:spLocks noGrp="1"/>
          </p:cNvSpPr>
          <p:nvPr>
            <p:ph type="ftr" sz="quarter" idx="11"/>
          </p:nvPr>
        </p:nvSpPr>
        <p:spPr/>
        <p:txBody>
          <a:bodyPr/>
          <a:lstStyle/>
          <a:p>
            <a:r>
              <a:rPr lang="en-US" dirty="0"/>
              <a:t>Drexel University - Office of Research &amp; Innovation</a:t>
            </a:r>
          </a:p>
        </p:txBody>
      </p:sp>
      <p:sp>
        <p:nvSpPr>
          <p:cNvPr id="4" name="Slide Number Placeholder 3"/>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2782509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435601-6886-49A4-BB46-8081324482D4}" type="datetime1">
              <a:rPr lang="en-US" smtClean="0"/>
              <a:t>6/1/2021</a:t>
            </a:fld>
            <a:endParaRPr lang="en-US" dirty="0"/>
          </a:p>
        </p:txBody>
      </p:sp>
      <p:sp>
        <p:nvSpPr>
          <p:cNvPr id="6" name="Footer Placeholder 5"/>
          <p:cNvSpPr>
            <a:spLocks noGrp="1"/>
          </p:cNvSpPr>
          <p:nvPr>
            <p:ph type="ftr" sz="quarter" idx="11"/>
          </p:nvPr>
        </p:nvSpPr>
        <p:spPr/>
        <p:txBody>
          <a:bodyPr/>
          <a:lstStyle/>
          <a:p>
            <a:r>
              <a:rPr lang="en-US" dirty="0"/>
              <a:t>Drexel University - Office of Research &amp; Innovation</a:t>
            </a:r>
          </a:p>
        </p:txBody>
      </p:sp>
      <p:sp>
        <p:nvSpPr>
          <p:cNvPr id="7" name="Slide Number Placeholder 6"/>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730216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5BF30F-AE96-44B1-A2D8-416579572E0A}" type="datetime1">
              <a:rPr lang="en-US" smtClean="0"/>
              <a:t>6/1/2021</a:t>
            </a:fld>
            <a:endParaRPr lang="en-US" dirty="0"/>
          </a:p>
        </p:txBody>
      </p:sp>
      <p:sp>
        <p:nvSpPr>
          <p:cNvPr id="6" name="Footer Placeholder 5"/>
          <p:cNvSpPr>
            <a:spLocks noGrp="1"/>
          </p:cNvSpPr>
          <p:nvPr>
            <p:ph type="ftr" sz="quarter" idx="11"/>
          </p:nvPr>
        </p:nvSpPr>
        <p:spPr/>
        <p:txBody>
          <a:bodyPr/>
          <a:lstStyle/>
          <a:p>
            <a:r>
              <a:rPr lang="en-US" dirty="0"/>
              <a:t>Drexel University - Office of Research &amp; Innovation</a:t>
            </a:r>
          </a:p>
        </p:txBody>
      </p:sp>
      <p:sp>
        <p:nvSpPr>
          <p:cNvPr id="7" name="Slide Number Placeholder 6"/>
          <p:cNvSpPr>
            <a:spLocks noGrp="1"/>
          </p:cNvSpPr>
          <p:nvPr>
            <p:ph type="sldNum" sz="quarter" idx="12"/>
          </p:nvPr>
        </p:nvSpPr>
        <p:spPr/>
        <p:txBody>
          <a:bodyPr/>
          <a:lstStyle/>
          <a:p>
            <a:fld id="{98645B5B-EEE3-409B-BA15-E641718611CB}" type="slidenum">
              <a:rPr lang="en-US" smtClean="0"/>
              <a:t>‹#›</a:t>
            </a:fld>
            <a:endParaRPr lang="en-US" dirty="0"/>
          </a:p>
        </p:txBody>
      </p:sp>
    </p:spTree>
    <p:extLst>
      <p:ext uri="{BB962C8B-B14F-4D97-AF65-F5344CB8AC3E}">
        <p14:creationId xmlns:p14="http://schemas.microsoft.com/office/powerpoint/2010/main" val="2620924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A8179-65AF-4F78-B599-DF1E49727763}" type="datetime1">
              <a:rPr lang="en-US" smtClean="0"/>
              <a:t>6/1/2021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Drexel University - Office of Research &amp; Innovation</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45B5B-EEE3-409B-BA15-E641718611CB}" type="slidenum">
              <a:rPr lang="en-US" smtClean="0"/>
              <a:t>‹#›</a:t>
            </a:fld>
            <a:endParaRPr lang="en-US" dirty="0"/>
          </a:p>
        </p:txBody>
      </p:sp>
    </p:spTree>
    <p:extLst>
      <p:ext uri="{BB962C8B-B14F-4D97-AF65-F5344CB8AC3E}">
        <p14:creationId xmlns:p14="http://schemas.microsoft.com/office/powerpoint/2010/main" val="12934478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5.sv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53.svg"/><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55.svg"/><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5.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2.xml.rels><?xml version="1.0" encoding="UTF-8" standalone="yes"?>
<Relationships xmlns="http://schemas.openxmlformats.org/package/2006/relationships"><Relationship Id="rId2" Type="http://schemas.openxmlformats.org/officeDocument/2006/relationships/image" Target="../media/image6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hhs.gov/ohrp/regulations-and-policy/regulations/common-rule/index.html" TargetMode="External"/><Relationship Id="rId2" Type="http://schemas.openxmlformats.org/officeDocument/2006/relationships/hyperlink" Target="https://www.hhs.gov/ohrp/education-and-outreach/human-research-protection-program-fundamentals/resources-for-irb-members/index.html" TargetMode="External"/><Relationship Id="rId1" Type="http://schemas.openxmlformats.org/officeDocument/2006/relationships/slideLayout" Target="../slideLayouts/slideLayout2.xml"/><Relationship Id="rId5" Type="http://schemas.openxmlformats.org/officeDocument/2006/relationships/hyperlink" Target="http://www.aahrpp.org/" TargetMode="External"/><Relationship Id="rId4" Type="http://schemas.openxmlformats.org/officeDocument/2006/relationships/hyperlink" Target="https://www.fda.gov/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26">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C6AC08C-6D6F-4D3D-9656-387F3FB22547}"/>
              </a:ext>
            </a:extLst>
          </p:cNvPr>
          <p:cNvSpPr>
            <a:spLocks noGrp="1"/>
          </p:cNvSpPr>
          <p:nvPr>
            <p:ph type="ctrTitle"/>
          </p:nvPr>
        </p:nvSpPr>
        <p:spPr>
          <a:xfrm>
            <a:off x="1018604" y="1053042"/>
            <a:ext cx="4458424" cy="3068357"/>
          </a:xfrm>
        </p:spPr>
        <p:txBody>
          <a:bodyPr>
            <a:normAutofit/>
          </a:bodyPr>
          <a:lstStyle/>
          <a:p>
            <a:pPr algn="l"/>
            <a:r>
              <a:rPr lang="en-US" b="1" dirty="0">
                <a:solidFill>
                  <a:srgbClr val="FFFFFF"/>
                </a:solidFill>
                <a:latin typeface="+mn-lt"/>
              </a:rPr>
              <a:t>IRB Member Training</a:t>
            </a:r>
          </a:p>
        </p:txBody>
      </p:sp>
      <p:sp>
        <p:nvSpPr>
          <p:cNvPr id="3" name="Subtitle 2">
            <a:extLst>
              <a:ext uri="{FF2B5EF4-FFF2-40B4-BE49-F238E27FC236}">
                <a16:creationId xmlns:a16="http://schemas.microsoft.com/office/drawing/2014/main" id="{5A0E3E3D-5527-4A64-9CBB-05633B7F6E74}"/>
              </a:ext>
            </a:extLst>
          </p:cNvPr>
          <p:cNvSpPr>
            <a:spLocks noGrp="1"/>
          </p:cNvSpPr>
          <p:nvPr>
            <p:ph type="subTitle" idx="1"/>
          </p:nvPr>
        </p:nvSpPr>
        <p:spPr>
          <a:xfrm>
            <a:off x="919452" y="4535812"/>
            <a:ext cx="4458424" cy="1512888"/>
          </a:xfrm>
        </p:spPr>
        <p:txBody>
          <a:bodyPr>
            <a:normAutofit/>
          </a:bodyPr>
          <a:lstStyle/>
          <a:p>
            <a:pPr algn="l"/>
            <a:r>
              <a:rPr lang="en-US" sz="3600" b="1" dirty="0">
                <a:solidFill>
                  <a:schemeClr val="bg1"/>
                </a:solidFill>
              </a:rPr>
              <a:t>Version: June 2021</a:t>
            </a:r>
          </a:p>
        </p:txBody>
      </p:sp>
      <p:pic>
        <p:nvPicPr>
          <p:cNvPr id="5" name="Picture 4" descr="A picture containing table, knife&#10;&#10;Description automatically generated">
            <a:extLst>
              <a:ext uri="{FF2B5EF4-FFF2-40B4-BE49-F238E27FC236}">
                <a16:creationId xmlns:a16="http://schemas.microsoft.com/office/drawing/2014/main" id="{7D09704D-7FD5-4265-87AC-F52B2DE86CF7}"/>
              </a:ext>
            </a:extLst>
          </p:cNvPr>
          <p:cNvPicPr>
            <a:picLocks noChangeAspect="1"/>
          </p:cNvPicPr>
          <p:nvPr/>
        </p:nvPicPr>
        <p:blipFill>
          <a:blip r:embed="rId2"/>
          <a:stretch>
            <a:fillRect/>
          </a:stretch>
        </p:blipFill>
        <p:spPr>
          <a:xfrm>
            <a:off x="6479229" y="612620"/>
            <a:ext cx="5390093" cy="2203761"/>
          </a:xfrm>
          <a:prstGeom prst="rect">
            <a:avLst/>
          </a:prstGeom>
        </p:spPr>
      </p:pic>
      <p:cxnSp>
        <p:nvCxnSpPr>
          <p:cNvPr id="33" name="Straight Connector 28">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3" name="Graphic 12" descr="Group">
            <a:extLst>
              <a:ext uri="{FF2B5EF4-FFF2-40B4-BE49-F238E27FC236}">
                <a16:creationId xmlns:a16="http://schemas.microsoft.com/office/drawing/2014/main" id="{A3DC18BE-9C1A-471D-A285-6EED5B9226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76872" y="3750733"/>
            <a:ext cx="2794807" cy="2794807"/>
          </a:xfrm>
          <a:prstGeom prst="rect">
            <a:avLst/>
          </a:prstGeom>
        </p:spPr>
      </p:pic>
    </p:spTree>
    <p:extLst>
      <p:ext uri="{BB962C8B-B14F-4D97-AF65-F5344CB8AC3E}">
        <p14:creationId xmlns:p14="http://schemas.microsoft.com/office/powerpoint/2010/main" val="8790105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E02CAD9-B357-4074-858B-8649CB1229FC}"/>
              </a:ext>
            </a:extLst>
          </p:cNvPr>
          <p:cNvSpPr>
            <a:spLocks noGrp="1"/>
          </p:cNvSpPr>
          <p:nvPr>
            <p:ph type="title"/>
          </p:nvPr>
        </p:nvSpPr>
        <p:spPr>
          <a:xfrm>
            <a:off x="863029" y="1012004"/>
            <a:ext cx="3416158" cy="4795408"/>
          </a:xfrm>
        </p:spPr>
        <p:txBody>
          <a:bodyPr>
            <a:normAutofit/>
          </a:bodyPr>
          <a:lstStyle/>
          <a:p>
            <a:r>
              <a:rPr lang="en-US" b="1" dirty="0">
                <a:solidFill>
                  <a:srgbClr val="FFFFFF"/>
                </a:solidFill>
                <a:latin typeface="+mn-lt"/>
              </a:rPr>
              <a:t>What are the rules or guidelines are IRB members expected to follow</a:t>
            </a:r>
            <a:r>
              <a:rPr lang="en-US" b="1" dirty="0">
                <a:solidFill>
                  <a:srgbClr val="FFFFFF"/>
                </a:solidFill>
              </a:rPr>
              <a:t>? </a:t>
            </a:r>
          </a:p>
        </p:txBody>
      </p:sp>
      <p:sp>
        <p:nvSpPr>
          <p:cNvPr id="9" name="Footer Placeholder 8">
            <a:extLst>
              <a:ext uri="{FF2B5EF4-FFF2-40B4-BE49-F238E27FC236}">
                <a16:creationId xmlns:a16="http://schemas.microsoft.com/office/drawing/2014/main" id="{66B356A2-6B7A-4C2E-BB26-A7448CC88163}"/>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dirty="0">
                <a:solidFill>
                  <a:prstClr val="black">
                    <a:tint val="75000"/>
                  </a:prstClr>
                </a:solidFill>
              </a:rPr>
              <a:t>Drexel University - Office of Research &amp; Innovation</a:t>
            </a:r>
          </a:p>
        </p:txBody>
      </p:sp>
      <p:sp>
        <p:nvSpPr>
          <p:cNvPr id="6" name="Slide Number Placeholder 5">
            <a:extLst>
              <a:ext uri="{FF2B5EF4-FFF2-40B4-BE49-F238E27FC236}">
                <a16:creationId xmlns:a16="http://schemas.microsoft.com/office/drawing/2014/main" id="{A526AC72-7ED7-41F3-8DF6-EF114D9E9744}"/>
              </a:ext>
            </a:extLst>
          </p:cNvPr>
          <p:cNvSpPr>
            <a:spLocks noGrp="1"/>
          </p:cNvSpPr>
          <p:nvPr>
            <p:ph type="sldNum" sz="quarter" idx="12"/>
          </p:nvPr>
        </p:nvSpPr>
        <p:spPr>
          <a:xfrm>
            <a:off x="10726220" y="6356350"/>
            <a:ext cx="627580" cy="365125"/>
          </a:xfrm>
        </p:spPr>
        <p:txBody>
          <a:bodyPr>
            <a:normAutofit/>
          </a:bodyPr>
          <a:lstStyle/>
          <a:p>
            <a:pPr>
              <a:spcAft>
                <a:spcPts val="600"/>
              </a:spcAft>
            </a:pPr>
            <a:fld id="{98645B5B-EEE3-409B-BA15-E641718611CB}" type="slidenum">
              <a:rPr lang="en-US">
                <a:solidFill>
                  <a:prstClr val="black">
                    <a:tint val="75000"/>
                  </a:prstClr>
                </a:solidFill>
              </a:rPr>
              <a:pPr>
                <a:spcAft>
                  <a:spcPts val="600"/>
                </a:spcAft>
              </a:pPr>
              <a:t>10</a:t>
            </a:fld>
            <a:endParaRPr lang="en-US" dirty="0">
              <a:solidFill>
                <a:prstClr val="black">
                  <a:tint val="75000"/>
                </a:prstClr>
              </a:solidFill>
            </a:endParaRPr>
          </a:p>
        </p:txBody>
      </p:sp>
      <p:graphicFrame>
        <p:nvGraphicFramePr>
          <p:cNvPr id="11" name="Content Placeholder 2">
            <a:extLst>
              <a:ext uri="{FF2B5EF4-FFF2-40B4-BE49-F238E27FC236}">
                <a16:creationId xmlns:a16="http://schemas.microsoft.com/office/drawing/2014/main" id="{959F6558-5EA9-457F-A832-5926204E1EE3}"/>
              </a:ext>
            </a:extLst>
          </p:cNvPr>
          <p:cNvGraphicFramePr>
            <a:graphicFrameLocks noGrp="1"/>
          </p:cNvGraphicFramePr>
          <p:nvPr>
            <p:ph idx="1"/>
            <p:extLst>
              <p:ext uri="{D42A27DB-BD31-4B8C-83A1-F6EECF244321}">
                <p14:modId xmlns:p14="http://schemas.microsoft.com/office/powerpoint/2010/main" val="371334349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485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5">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2D2DFF9-4D73-461F-B263-D41516F4ECBE}"/>
              </a:ext>
            </a:extLst>
          </p:cNvPr>
          <p:cNvSpPr>
            <a:spLocks noGrp="1"/>
          </p:cNvSpPr>
          <p:nvPr>
            <p:ph type="title"/>
          </p:nvPr>
        </p:nvSpPr>
        <p:spPr>
          <a:xfrm>
            <a:off x="320575" y="787706"/>
            <a:ext cx="3417900" cy="4718713"/>
          </a:xfrm>
        </p:spPr>
        <p:txBody>
          <a:bodyPr anchor="t">
            <a:normAutofit/>
          </a:bodyPr>
          <a:lstStyle/>
          <a:p>
            <a:pPr algn="ctr"/>
            <a:r>
              <a:rPr lang="en-US" sz="3700" b="1" dirty="0">
                <a:solidFill>
                  <a:srgbClr val="FFFFFF"/>
                </a:solidFill>
                <a:latin typeface="+mn-lt"/>
              </a:rPr>
              <a:t>Full List of Checklists and Worksheets for IRB Members:</a:t>
            </a:r>
            <a:br>
              <a:rPr lang="en-US" sz="3700" b="1" dirty="0">
                <a:solidFill>
                  <a:srgbClr val="FFFFFF"/>
                </a:solidFill>
                <a:latin typeface="+mn-lt"/>
              </a:rPr>
            </a:br>
            <a:br>
              <a:rPr lang="en-US" sz="3700" b="1" dirty="0">
                <a:solidFill>
                  <a:srgbClr val="FFFFFF"/>
                </a:solidFill>
                <a:latin typeface="+mn-lt"/>
              </a:rPr>
            </a:br>
            <a:r>
              <a:rPr lang="en-US" sz="3700" b="1" dirty="0">
                <a:solidFill>
                  <a:srgbClr val="FFFFFF"/>
                </a:solidFill>
                <a:latin typeface="+mn-lt"/>
              </a:rPr>
              <a:t>Located on IRB Website</a:t>
            </a:r>
          </a:p>
        </p:txBody>
      </p:sp>
      <p:sp>
        <p:nvSpPr>
          <p:cNvPr id="4" name="Content Placeholder 3">
            <a:extLst>
              <a:ext uri="{FF2B5EF4-FFF2-40B4-BE49-F238E27FC236}">
                <a16:creationId xmlns:a16="http://schemas.microsoft.com/office/drawing/2014/main" id="{49643B00-0075-45EC-8C1D-1BDFB913150A}"/>
              </a:ext>
            </a:extLst>
          </p:cNvPr>
          <p:cNvSpPr>
            <a:spLocks noGrp="1"/>
          </p:cNvSpPr>
          <p:nvPr>
            <p:ph sz="half" idx="1"/>
          </p:nvPr>
        </p:nvSpPr>
        <p:spPr>
          <a:xfrm>
            <a:off x="4379625" y="787706"/>
            <a:ext cx="3110614" cy="5258540"/>
          </a:xfrm>
        </p:spPr>
        <p:txBody>
          <a:bodyPr>
            <a:normAutofit fontScale="85000" lnSpcReduction="20000"/>
          </a:bodyPr>
          <a:lstStyle/>
          <a:p>
            <a:pPr lvl="0"/>
            <a:r>
              <a:rPr lang="en-US" sz="1600" b="1" dirty="0"/>
              <a:t>HRP-300 CHECKLIST - Waiver of Consent HHS.pdf</a:t>
            </a:r>
          </a:p>
          <a:p>
            <a:pPr lvl="0"/>
            <a:r>
              <a:rPr lang="en-US" sz="1600" b="1" dirty="0"/>
              <a:t>HRP-301 CHECKLIST - Waiver of Consent Emergency Research.pdf</a:t>
            </a:r>
          </a:p>
          <a:p>
            <a:pPr lvl="0"/>
            <a:r>
              <a:rPr lang="en-US" sz="1600" b="1" dirty="0"/>
              <a:t>HRP-302 CHECKLIST - Waiver of Consent Leftover Specimens.pdf</a:t>
            </a:r>
          </a:p>
          <a:p>
            <a:pPr lvl="0"/>
            <a:r>
              <a:rPr lang="en-US" sz="1600" b="1" dirty="0"/>
              <a:t>HRP-303 CHECKLIST - Waiver of Documentation of Consent.pdf</a:t>
            </a:r>
          </a:p>
          <a:p>
            <a:pPr lvl="0"/>
            <a:r>
              <a:rPr lang="en-US" sz="1600" b="1" dirty="0"/>
              <a:t>HRP-305 CHECKLIST - Pregnant Women.pdf</a:t>
            </a:r>
          </a:p>
          <a:p>
            <a:pPr lvl="0"/>
            <a:r>
              <a:rPr lang="en-US" sz="1600" b="1" dirty="0"/>
              <a:t>HRP-306 CHECKLIST - Neonates of Uncertain Viability.pdf</a:t>
            </a:r>
          </a:p>
          <a:p>
            <a:pPr lvl="0"/>
            <a:r>
              <a:rPr lang="en-US" sz="1600" b="1" dirty="0"/>
              <a:t>HRP-307 CHECKLIST - Nonviable Neonates.pdf</a:t>
            </a:r>
          </a:p>
          <a:p>
            <a:pPr lvl="0"/>
            <a:r>
              <a:rPr lang="en-US" sz="1600" b="1" dirty="0"/>
              <a:t>HRP-308 CHECKLIST - Prisoners.pdf</a:t>
            </a:r>
          </a:p>
          <a:p>
            <a:pPr lvl="0"/>
            <a:r>
              <a:rPr lang="en-US" sz="1600" b="1" dirty="0"/>
              <a:t>HRP-309 CHECKLIST - Unexpected Incarceration.pdf</a:t>
            </a:r>
          </a:p>
          <a:p>
            <a:r>
              <a:rPr lang="en-US" sz="1600" b="1" dirty="0"/>
              <a:t>HRP-310 CHECKLIST - Children.pdf</a:t>
            </a:r>
          </a:p>
          <a:p>
            <a:endParaRPr lang="en-US" sz="1300" dirty="0"/>
          </a:p>
        </p:txBody>
      </p:sp>
      <p:cxnSp>
        <p:nvCxnSpPr>
          <p:cNvPr id="14" name="Straight Connector 17">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8895D807-92E1-4B44-8262-0706F25E2EAE}"/>
              </a:ext>
            </a:extLst>
          </p:cNvPr>
          <p:cNvSpPr>
            <a:spLocks noGrp="1"/>
          </p:cNvSpPr>
          <p:nvPr>
            <p:ph sz="half" idx="2"/>
          </p:nvPr>
        </p:nvSpPr>
        <p:spPr>
          <a:xfrm>
            <a:off x="8439901" y="564189"/>
            <a:ext cx="3197701" cy="4363844"/>
          </a:xfrm>
        </p:spPr>
        <p:txBody>
          <a:bodyPr>
            <a:normAutofit fontScale="85000" lnSpcReduction="20000"/>
          </a:bodyPr>
          <a:lstStyle/>
          <a:p>
            <a:pPr lvl="0"/>
            <a:endParaRPr lang="en-US" sz="1100" dirty="0"/>
          </a:p>
          <a:p>
            <a:pPr lvl="0"/>
            <a:r>
              <a:rPr lang="en-US" sz="1700" b="1" dirty="0"/>
              <a:t>HRP-311 CHECKLIST - Wards.pdf</a:t>
            </a:r>
          </a:p>
          <a:p>
            <a:pPr lvl="0"/>
            <a:r>
              <a:rPr lang="en-US" sz="1700" b="1" dirty="0"/>
              <a:t>HRP-313 CHECKLIST - Non-Significant Risk Device.pdf</a:t>
            </a:r>
          </a:p>
          <a:p>
            <a:pPr lvl="0"/>
            <a:r>
              <a:rPr lang="en-US" sz="1700" b="1" dirty="0"/>
              <a:t>HRP-404 WORKSHEET - Short Form.pdf</a:t>
            </a:r>
          </a:p>
          <a:p>
            <a:pPr lvl="0"/>
            <a:r>
              <a:rPr lang="en-US" sz="1700" b="1" dirty="0"/>
              <a:t>HRP-405 WORKSHEET - Additional Criteria DOD.pdf</a:t>
            </a:r>
          </a:p>
          <a:p>
            <a:pPr lvl="0"/>
            <a:r>
              <a:rPr lang="en-US" sz="1700" b="1" dirty="0"/>
              <a:t>HRP-406 WORKSHEET - Additional Criteria DOJ.pdf</a:t>
            </a:r>
          </a:p>
          <a:p>
            <a:pPr lvl="0"/>
            <a:r>
              <a:rPr lang="en-US" sz="1700" b="1" dirty="0"/>
              <a:t>HRP-407 WORKSHEET - Additional Criteria ED.pdf</a:t>
            </a:r>
          </a:p>
          <a:p>
            <a:pPr lvl="0"/>
            <a:r>
              <a:rPr lang="en-US" sz="1700" b="1" dirty="0"/>
              <a:t>HRP-408 WORKSHEET - Additional Criteria EPA.pdf</a:t>
            </a:r>
          </a:p>
          <a:p>
            <a:pPr lvl="0"/>
            <a:r>
              <a:rPr lang="en-US" sz="1700" b="1" dirty="0"/>
              <a:t>HRP-409 WORKSHEET - Additional Criteria DOE.pdf</a:t>
            </a:r>
          </a:p>
          <a:p>
            <a:pPr lvl="0"/>
            <a:r>
              <a:rPr lang="en-US" sz="1700" b="1" dirty="0"/>
              <a:t>HRP-410 WORKSHEET - Additional Criteria International.pdf</a:t>
            </a:r>
          </a:p>
          <a:p>
            <a:pPr lvl="0"/>
            <a:r>
              <a:rPr lang="en-US" sz="1700" b="1" dirty="0"/>
              <a:t>HRP-414 WORKSHEET - Adults Lacking Capacity.pdf</a:t>
            </a:r>
          </a:p>
          <a:p>
            <a:endParaRPr lang="en-US" sz="1100" dirty="0"/>
          </a:p>
        </p:txBody>
      </p:sp>
      <p:sp>
        <p:nvSpPr>
          <p:cNvPr id="11" name="Footer Placeholder 10">
            <a:extLst>
              <a:ext uri="{FF2B5EF4-FFF2-40B4-BE49-F238E27FC236}">
                <a16:creationId xmlns:a16="http://schemas.microsoft.com/office/drawing/2014/main" id="{A2452097-E56F-4F57-BEE2-C4911C080199}"/>
              </a:ext>
            </a:extLst>
          </p:cNvPr>
          <p:cNvSpPr>
            <a:spLocks noGrp="1"/>
          </p:cNvSpPr>
          <p:nvPr>
            <p:ph type="ftr" sz="quarter" idx="11"/>
          </p:nvPr>
        </p:nvSpPr>
        <p:spPr>
          <a:xfrm>
            <a:off x="4380854" y="6356350"/>
            <a:ext cx="4059047" cy="365125"/>
          </a:xfrm>
        </p:spPr>
        <p:txBody>
          <a:bodyPr>
            <a:normAutofit/>
          </a:bodyPr>
          <a:lstStyle/>
          <a:p>
            <a:pPr algn="l">
              <a:spcAft>
                <a:spcPts val="600"/>
              </a:spcAft>
            </a:pPr>
            <a:r>
              <a:rPr lang="en-US" dirty="0"/>
              <a:t>Drexel University - Office of Research &amp; Innovation</a:t>
            </a:r>
          </a:p>
        </p:txBody>
      </p:sp>
      <p:sp>
        <p:nvSpPr>
          <p:cNvPr id="9" name="Slide Number Placeholder 8">
            <a:extLst>
              <a:ext uri="{FF2B5EF4-FFF2-40B4-BE49-F238E27FC236}">
                <a16:creationId xmlns:a16="http://schemas.microsoft.com/office/drawing/2014/main" id="{41CF1437-E2E4-488F-B9BD-5DB1B2AAF5A5}"/>
              </a:ext>
            </a:extLst>
          </p:cNvPr>
          <p:cNvSpPr>
            <a:spLocks noGrp="1"/>
          </p:cNvSpPr>
          <p:nvPr>
            <p:ph type="sldNum" sz="quarter" idx="12"/>
          </p:nvPr>
        </p:nvSpPr>
        <p:spPr>
          <a:xfrm>
            <a:off x="9202366" y="6356350"/>
            <a:ext cx="2151434" cy="365125"/>
          </a:xfrm>
        </p:spPr>
        <p:txBody>
          <a:bodyPr>
            <a:normAutofit/>
          </a:bodyPr>
          <a:lstStyle/>
          <a:p>
            <a:pPr>
              <a:spcAft>
                <a:spcPts val="600"/>
              </a:spcAft>
            </a:pPr>
            <a:fld id="{98645B5B-EEE3-409B-BA15-E641718611CB}" type="slidenum">
              <a:rPr lang="en-US" smtClean="0"/>
              <a:pPr>
                <a:spcAft>
                  <a:spcPts val="600"/>
                </a:spcAft>
              </a:pPr>
              <a:t>11</a:t>
            </a:fld>
            <a:endParaRPr lang="en-US" dirty="0"/>
          </a:p>
        </p:txBody>
      </p:sp>
    </p:spTree>
    <p:extLst>
      <p:ext uri="{BB962C8B-B14F-4D97-AF65-F5344CB8AC3E}">
        <p14:creationId xmlns:p14="http://schemas.microsoft.com/office/powerpoint/2010/main" val="1402327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D7E9356-DC0A-4B2A-A6CF-B7E526CFCE8D}"/>
              </a:ext>
            </a:extLst>
          </p:cNvPr>
          <p:cNvSpPr>
            <a:spLocks noGrp="1"/>
          </p:cNvSpPr>
          <p:nvPr>
            <p:ph type="title"/>
          </p:nvPr>
        </p:nvSpPr>
        <p:spPr>
          <a:xfrm>
            <a:off x="838201" y="624568"/>
            <a:ext cx="3351755" cy="5412920"/>
          </a:xfrm>
        </p:spPr>
        <p:txBody>
          <a:bodyPr>
            <a:normAutofit/>
          </a:bodyPr>
          <a:lstStyle/>
          <a:p>
            <a:r>
              <a:rPr lang="en-US" sz="4000" b="1" dirty="0">
                <a:solidFill>
                  <a:schemeClr val="bg1"/>
                </a:solidFill>
                <a:latin typeface="+mn-lt"/>
              </a:rPr>
              <a:t>What are the legal rules and guidelines you are expected to follow?</a:t>
            </a:r>
          </a:p>
        </p:txBody>
      </p:sp>
      <p:sp>
        <p:nvSpPr>
          <p:cNvPr id="7" name="Footer Placeholder 6">
            <a:extLst>
              <a:ext uri="{FF2B5EF4-FFF2-40B4-BE49-F238E27FC236}">
                <a16:creationId xmlns:a16="http://schemas.microsoft.com/office/drawing/2014/main" id="{32143F36-2C78-4BA0-AE8D-09F8FD2D79E5}"/>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30648D59-C00F-4852-8106-3FF015ECD312}"/>
              </a:ext>
            </a:extLst>
          </p:cNvPr>
          <p:cNvSpPr>
            <a:spLocks noGrp="1"/>
          </p:cNvSpPr>
          <p:nvPr>
            <p:ph type="sldNum" sz="quarter" idx="12"/>
          </p:nvPr>
        </p:nvSpPr>
        <p:spPr>
          <a:xfrm>
            <a:off x="10128250" y="6356350"/>
            <a:ext cx="1225550" cy="365125"/>
          </a:xfrm>
        </p:spPr>
        <p:txBody>
          <a:bodyPr>
            <a:normAutofit/>
          </a:bodyPr>
          <a:lstStyle/>
          <a:p>
            <a:pPr>
              <a:spcAft>
                <a:spcPts val="600"/>
              </a:spcAft>
            </a:pPr>
            <a:fld id="{98645B5B-EEE3-409B-BA15-E641718611CB}" type="slidenum">
              <a:rPr lang="en-US"/>
              <a:pPr>
                <a:spcAft>
                  <a:spcPts val="600"/>
                </a:spcAft>
              </a:pPr>
              <a:t>12</a:t>
            </a:fld>
            <a:endParaRPr lang="en-US" dirty="0"/>
          </a:p>
        </p:txBody>
      </p:sp>
      <p:graphicFrame>
        <p:nvGraphicFramePr>
          <p:cNvPr id="9" name="Content Placeholder 2">
            <a:extLst>
              <a:ext uri="{FF2B5EF4-FFF2-40B4-BE49-F238E27FC236}">
                <a16:creationId xmlns:a16="http://schemas.microsoft.com/office/drawing/2014/main" id="{39C8D28B-E5F8-469C-AEE8-F851F1650274}"/>
              </a:ext>
            </a:extLst>
          </p:cNvPr>
          <p:cNvGraphicFramePr>
            <a:graphicFrameLocks noGrp="1"/>
          </p:cNvGraphicFramePr>
          <p:nvPr>
            <p:ph idx="1"/>
            <p:extLst>
              <p:ext uri="{D42A27DB-BD31-4B8C-83A1-F6EECF244321}">
                <p14:modId xmlns:p14="http://schemas.microsoft.com/office/powerpoint/2010/main" val="239697879"/>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850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3">
            <a:extLst>
              <a:ext uri="{FF2B5EF4-FFF2-40B4-BE49-F238E27FC236}">
                <a16:creationId xmlns:a16="http://schemas.microsoft.com/office/drawing/2014/main" id="{2E833CE5-4546-483D-8098-A89951C88E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a:extLst>
              <a:ext uri="{FF2B5EF4-FFF2-40B4-BE49-F238E27FC236}">
                <a16:creationId xmlns:a16="http://schemas.microsoft.com/office/drawing/2014/main" id="{2FD1C1F6-BEF0-4229-A480-6E3148008299}"/>
              </a:ext>
            </a:extLst>
          </p:cNvPr>
          <p:cNvSpPr>
            <a:spLocks noGrp="1"/>
          </p:cNvSpPr>
          <p:nvPr>
            <p:ph type="title"/>
          </p:nvPr>
        </p:nvSpPr>
        <p:spPr>
          <a:xfrm>
            <a:off x="5229509" y="552160"/>
            <a:ext cx="5847781" cy="1113480"/>
          </a:xfrm>
        </p:spPr>
        <p:txBody>
          <a:bodyPr>
            <a:noAutofit/>
          </a:bodyPr>
          <a:lstStyle/>
          <a:p>
            <a:r>
              <a:rPr lang="en-US" sz="4000" b="1" dirty="0">
                <a:latin typeface="+mn-lt"/>
              </a:rPr>
              <a:t>Do I need to memorize all the rules and regulations?</a:t>
            </a:r>
          </a:p>
        </p:txBody>
      </p:sp>
      <p:sp>
        <p:nvSpPr>
          <p:cNvPr id="21" name="Rectangle 15">
            <a:extLst>
              <a:ext uri="{FF2B5EF4-FFF2-40B4-BE49-F238E27FC236}">
                <a16:creationId xmlns:a16="http://schemas.microsoft.com/office/drawing/2014/main" id="{8587DE20-364E-4BE1-B603-E62BB8A63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4355787" cy="685800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descr="CheckList">
            <a:extLst>
              <a:ext uri="{FF2B5EF4-FFF2-40B4-BE49-F238E27FC236}">
                <a16:creationId xmlns:a16="http://schemas.microsoft.com/office/drawing/2014/main" id="{5C602161-8859-4196-B91B-4C09EC7B84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8559" y="1539666"/>
            <a:ext cx="3778666" cy="3778666"/>
          </a:xfrm>
          <a:prstGeom prst="rect">
            <a:avLst/>
          </a:prstGeom>
        </p:spPr>
      </p:pic>
      <p:sp>
        <p:nvSpPr>
          <p:cNvPr id="22" name="Rectangle 17">
            <a:extLst>
              <a:ext uri="{FF2B5EF4-FFF2-40B4-BE49-F238E27FC236}">
                <a16:creationId xmlns:a16="http://schemas.microsoft.com/office/drawing/2014/main" id="{CD84038B-4A56-439B-A184-79B2D45066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246485" y="1982602"/>
            <a:ext cx="794004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3" name="Content Placeholder 2">
            <a:extLst>
              <a:ext uri="{FF2B5EF4-FFF2-40B4-BE49-F238E27FC236}">
                <a16:creationId xmlns:a16="http://schemas.microsoft.com/office/drawing/2014/main" id="{C7E51DC0-B286-4A30-8583-E9C6A9008729}"/>
              </a:ext>
            </a:extLst>
          </p:cNvPr>
          <p:cNvSpPr>
            <a:spLocks noGrp="1"/>
          </p:cNvSpPr>
          <p:nvPr>
            <p:ph idx="1"/>
          </p:nvPr>
        </p:nvSpPr>
        <p:spPr>
          <a:xfrm>
            <a:off x="5229510" y="2551558"/>
            <a:ext cx="5847780" cy="3347879"/>
          </a:xfrm>
        </p:spPr>
        <p:txBody>
          <a:bodyPr anchor="ctr">
            <a:noAutofit/>
          </a:bodyPr>
          <a:lstStyle/>
          <a:p>
            <a:r>
              <a:rPr lang="en-US" sz="2400" b="1" dirty="0"/>
              <a:t>No. This is not necessary. </a:t>
            </a:r>
          </a:p>
          <a:p>
            <a:r>
              <a:rPr lang="en-US" sz="2400" b="1" dirty="0"/>
              <a:t>Instead, you should be generally familiar with the content.  </a:t>
            </a:r>
          </a:p>
          <a:p>
            <a:r>
              <a:rPr lang="en-US" sz="2400" b="1" dirty="0"/>
              <a:t>It is more important that you know</a:t>
            </a:r>
          </a:p>
          <a:p>
            <a:pPr lvl="1"/>
            <a:r>
              <a:rPr lang="en-US" b="1" u="sng" dirty="0"/>
              <a:t>that the regulatory tools exist</a:t>
            </a:r>
            <a:r>
              <a:rPr lang="en-US" b="1" dirty="0"/>
              <a:t> (the policies, forms, checklists, worksheets, guidance documents, and other references), </a:t>
            </a:r>
          </a:p>
          <a:p>
            <a:pPr lvl="1"/>
            <a:r>
              <a:rPr lang="en-US" b="1" u="sng" dirty="0"/>
              <a:t>know where to find them</a:t>
            </a:r>
            <a:r>
              <a:rPr lang="en-US" b="1" dirty="0"/>
              <a:t>, and </a:t>
            </a:r>
          </a:p>
          <a:p>
            <a:pPr lvl="1"/>
            <a:r>
              <a:rPr lang="en-US" b="1" u="sng" dirty="0"/>
              <a:t>know how to apply them </a:t>
            </a:r>
            <a:r>
              <a:rPr lang="en-US" b="1" dirty="0"/>
              <a:t>to the research.</a:t>
            </a:r>
          </a:p>
        </p:txBody>
      </p:sp>
      <p:sp>
        <p:nvSpPr>
          <p:cNvPr id="4" name="Footer Placeholder 3">
            <a:extLst>
              <a:ext uri="{FF2B5EF4-FFF2-40B4-BE49-F238E27FC236}">
                <a16:creationId xmlns:a16="http://schemas.microsoft.com/office/drawing/2014/main" id="{A28B8694-51B1-49DA-AFD3-A05E9F341671}"/>
              </a:ext>
            </a:extLst>
          </p:cNvPr>
          <p:cNvSpPr>
            <a:spLocks noGrp="1"/>
          </p:cNvSpPr>
          <p:nvPr>
            <p:ph type="ftr" sz="quarter" idx="11"/>
          </p:nvPr>
        </p:nvSpPr>
        <p:spPr>
          <a:xfrm>
            <a:off x="4774096" y="6356350"/>
            <a:ext cx="4114800" cy="365125"/>
          </a:xfrm>
        </p:spPr>
        <p:txBody>
          <a:bodyPr>
            <a:normAutofit/>
          </a:bodyPr>
          <a:lstStyle/>
          <a:p>
            <a:pPr>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29B300D3-761B-4DC6-AF6B-C17091D0413B}"/>
              </a:ext>
            </a:extLst>
          </p:cNvPr>
          <p:cNvSpPr>
            <a:spLocks noGrp="1"/>
          </p:cNvSpPr>
          <p:nvPr>
            <p:ph type="sldNum" sz="quarter" idx="12"/>
          </p:nvPr>
        </p:nvSpPr>
        <p:spPr>
          <a:xfrm>
            <a:off x="9972260" y="6356350"/>
            <a:ext cx="1381539" cy="365125"/>
          </a:xfrm>
        </p:spPr>
        <p:txBody>
          <a:bodyPr anchor="ctr">
            <a:normAutofit/>
          </a:bodyPr>
          <a:lstStyle/>
          <a:p>
            <a:pPr>
              <a:spcAft>
                <a:spcPts val="600"/>
              </a:spcAft>
            </a:pPr>
            <a:fld id="{98645B5B-EEE3-409B-BA15-E641718611CB}" type="slidenum">
              <a:rPr lang="en-US"/>
              <a:pPr>
                <a:spcAft>
                  <a:spcPts val="600"/>
                </a:spcAft>
              </a:pPr>
              <a:t>13</a:t>
            </a:fld>
            <a:endParaRPr lang="en-US" dirty="0"/>
          </a:p>
        </p:txBody>
      </p:sp>
    </p:spTree>
    <p:extLst>
      <p:ext uri="{BB962C8B-B14F-4D97-AF65-F5344CB8AC3E}">
        <p14:creationId xmlns:p14="http://schemas.microsoft.com/office/powerpoint/2010/main" val="3402139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descr="Laptop Secure">
            <a:extLst>
              <a:ext uri="{FF2B5EF4-FFF2-40B4-BE49-F238E27FC236}">
                <a16:creationId xmlns:a16="http://schemas.microsoft.com/office/drawing/2014/main" id="{9105BDA0-C950-42C3-AE9B-BCAE6FD07F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5301" y="1820333"/>
            <a:ext cx="4036181" cy="4036181"/>
          </a:xfrm>
          <a:prstGeom prst="rect">
            <a:avLst/>
          </a:prstGeom>
        </p:spPr>
      </p:pic>
      <p:sp>
        <p:nvSpPr>
          <p:cNvPr id="23" name="Freeform: Shape 22">
            <a:extLst>
              <a:ext uri="{FF2B5EF4-FFF2-40B4-BE49-F238E27FC236}">
                <a16:creationId xmlns:a16="http://schemas.microsoft.com/office/drawing/2014/main" id="{64965EAE-E41A-435F-B993-07E824B6C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0"/>
            <a:ext cx="7539895"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152F8994-E6D4-4311-9548-C3607BC43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7092985"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9F060E-6585-4392-A5C9-D5C83E96BA0F}"/>
              </a:ext>
            </a:extLst>
          </p:cNvPr>
          <p:cNvSpPr>
            <a:spLocks noGrp="1"/>
          </p:cNvSpPr>
          <p:nvPr>
            <p:ph type="title"/>
          </p:nvPr>
        </p:nvSpPr>
        <p:spPr>
          <a:xfrm>
            <a:off x="838199" y="365125"/>
            <a:ext cx="5529943" cy="1325563"/>
          </a:xfrm>
        </p:spPr>
        <p:txBody>
          <a:bodyPr>
            <a:normAutofit/>
          </a:bodyPr>
          <a:lstStyle/>
          <a:p>
            <a:r>
              <a:rPr lang="en-US" b="1" dirty="0">
                <a:latin typeface="+mn-lt"/>
              </a:rPr>
              <a:t>What trainings are you expected to complete?</a:t>
            </a:r>
          </a:p>
        </p:txBody>
      </p:sp>
      <p:sp>
        <p:nvSpPr>
          <p:cNvPr id="3" name="Content Placeholder 2">
            <a:extLst>
              <a:ext uri="{FF2B5EF4-FFF2-40B4-BE49-F238E27FC236}">
                <a16:creationId xmlns:a16="http://schemas.microsoft.com/office/drawing/2014/main" id="{F885C06C-BC41-4CB4-9AFA-7D03DDEDD882}"/>
              </a:ext>
            </a:extLst>
          </p:cNvPr>
          <p:cNvSpPr>
            <a:spLocks noGrp="1"/>
          </p:cNvSpPr>
          <p:nvPr>
            <p:ph idx="1"/>
          </p:nvPr>
        </p:nvSpPr>
        <p:spPr>
          <a:xfrm>
            <a:off x="838199" y="1825625"/>
            <a:ext cx="4128169" cy="3399518"/>
          </a:xfrm>
        </p:spPr>
        <p:txBody>
          <a:bodyPr>
            <a:normAutofit fontScale="92500"/>
          </a:bodyPr>
          <a:lstStyle/>
          <a:p>
            <a:pPr marL="0" indent="0">
              <a:buNone/>
            </a:pPr>
            <a:r>
              <a:rPr lang="en-US" sz="2400" b="1" dirty="0"/>
              <a:t>All IRB members must complete and maintain current certificates in the following CITI courses:</a:t>
            </a:r>
          </a:p>
          <a:p>
            <a:r>
              <a:rPr lang="en-US" sz="2400" b="1" dirty="0"/>
              <a:t>Human Research (Medical and Social/Behavioral Research)</a:t>
            </a:r>
          </a:p>
          <a:p>
            <a:r>
              <a:rPr lang="en-US" sz="2400" b="1" dirty="0"/>
              <a:t>Health Information Privacy &amp; Security (HIPS)</a:t>
            </a:r>
          </a:p>
          <a:p>
            <a:r>
              <a:rPr lang="en-US" sz="2400" b="1" dirty="0"/>
              <a:t>Good Clinical Practice</a:t>
            </a:r>
          </a:p>
          <a:p>
            <a:r>
              <a:rPr lang="en-US" sz="2400" b="1" dirty="0"/>
              <a:t>Conflict of Interest</a:t>
            </a:r>
          </a:p>
          <a:p>
            <a:pPr marL="0" indent="0">
              <a:buNone/>
            </a:pPr>
            <a:endParaRPr lang="en-US" sz="2000" dirty="0"/>
          </a:p>
        </p:txBody>
      </p:sp>
      <p:sp>
        <p:nvSpPr>
          <p:cNvPr id="4" name="Footer Placeholder 3">
            <a:extLst>
              <a:ext uri="{FF2B5EF4-FFF2-40B4-BE49-F238E27FC236}">
                <a16:creationId xmlns:a16="http://schemas.microsoft.com/office/drawing/2014/main" id="{48C6ACD5-0FB6-46B6-A91F-74CCF6E4B3E0}"/>
              </a:ext>
            </a:extLst>
          </p:cNvPr>
          <p:cNvSpPr>
            <a:spLocks noGrp="1"/>
          </p:cNvSpPr>
          <p:nvPr>
            <p:ph type="ftr" sz="quarter" idx="11"/>
          </p:nvPr>
        </p:nvSpPr>
        <p:spPr>
          <a:xfrm>
            <a:off x="5116286" y="6356350"/>
            <a:ext cx="4550228" cy="365125"/>
          </a:xfrm>
        </p:spPr>
        <p:txBody>
          <a:bodyPr>
            <a:normAutofit/>
          </a:bodyPr>
          <a:lstStyle/>
          <a:p>
            <a:pPr algn="l">
              <a:spcAft>
                <a:spcPts val="600"/>
              </a:spcAft>
            </a:pPr>
            <a:r>
              <a:rPr lang="en-US" dirty="0">
                <a:solidFill>
                  <a:schemeClr val="bg1">
                    <a:alpha val="80000"/>
                  </a:schemeClr>
                </a:solidFill>
              </a:rPr>
              <a:t>Drexel University - Office of Research &amp; Innovation</a:t>
            </a:r>
          </a:p>
        </p:txBody>
      </p:sp>
      <p:sp>
        <p:nvSpPr>
          <p:cNvPr id="5" name="Slide Number Placeholder 4">
            <a:extLst>
              <a:ext uri="{FF2B5EF4-FFF2-40B4-BE49-F238E27FC236}">
                <a16:creationId xmlns:a16="http://schemas.microsoft.com/office/drawing/2014/main" id="{FE747CD1-12BF-46F4-A1D1-4E1EB4239DB6}"/>
              </a:ext>
            </a:extLst>
          </p:cNvPr>
          <p:cNvSpPr>
            <a:spLocks noGrp="1"/>
          </p:cNvSpPr>
          <p:nvPr>
            <p:ph type="sldNum" sz="quarter" idx="12"/>
          </p:nvPr>
        </p:nvSpPr>
        <p:spPr>
          <a:xfrm>
            <a:off x="10243456" y="6356350"/>
            <a:ext cx="1110343" cy="365125"/>
          </a:xfrm>
        </p:spPr>
        <p:txBody>
          <a:bodyPr>
            <a:normAutofit/>
          </a:bodyPr>
          <a:lstStyle/>
          <a:p>
            <a:pPr>
              <a:spcAft>
                <a:spcPts val="600"/>
              </a:spcAft>
            </a:pPr>
            <a:fld id="{98645B5B-EEE3-409B-BA15-E641718611CB}" type="slidenum">
              <a:rPr lang="en-US">
                <a:solidFill>
                  <a:schemeClr val="bg1">
                    <a:alpha val="80000"/>
                  </a:schemeClr>
                </a:solidFill>
              </a:rPr>
              <a:pPr>
                <a:spcAft>
                  <a:spcPts val="600"/>
                </a:spcAft>
              </a:pPr>
              <a:t>14</a:t>
            </a:fld>
            <a:endParaRPr lang="en-US" dirty="0">
              <a:solidFill>
                <a:schemeClr val="bg1">
                  <a:alpha val="80000"/>
                </a:schemeClr>
              </a:solidFill>
            </a:endParaRPr>
          </a:p>
        </p:txBody>
      </p:sp>
    </p:spTree>
    <p:extLst>
      <p:ext uri="{BB962C8B-B14F-4D97-AF65-F5344CB8AC3E}">
        <p14:creationId xmlns:p14="http://schemas.microsoft.com/office/powerpoint/2010/main" val="281423926"/>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6A601D9-8B5B-4B97-8C0B-7108A93E6930}"/>
              </a:ext>
            </a:extLst>
          </p:cNvPr>
          <p:cNvSpPr>
            <a:spLocks noGrp="1"/>
          </p:cNvSpPr>
          <p:nvPr>
            <p:ph type="title"/>
          </p:nvPr>
        </p:nvSpPr>
        <p:spPr>
          <a:xfrm>
            <a:off x="863029" y="1012004"/>
            <a:ext cx="3416158" cy="4795408"/>
          </a:xfrm>
        </p:spPr>
        <p:txBody>
          <a:bodyPr>
            <a:normAutofit fontScale="90000"/>
          </a:bodyPr>
          <a:lstStyle/>
          <a:p>
            <a:pPr algn="ctr"/>
            <a:r>
              <a:rPr lang="en-US" sz="3700" b="1" dirty="0">
                <a:solidFill>
                  <a:srgbClr val="FFFFFF"/>
                </a:solidFill>
                <a:latin typeface="+mn-lt"/>
              </a:rPr>
              <a:t>Expectations for participation</a:t>
            </a:r>
            <a:br>
              <a:rPr lang="en-US" sz="3700" b="1" dirty="0">
                <a:solidFill>
                  <a:srgbClr val="FFFFFF"/>
                </a:solidFill>
                <a:latin typeface="+mn-lt"/>
              </a:rPr>
            </a:br>
            <a:r>
              <a:rPr lang="en-US" sz="3700" b="1" dirty="0">
                <a:solidFill>
                  <a:srgbClr val="FFFFFF"/>
                </a:solidFill>
                <a:latin typeface="+mn-lt"/>
              </a:rPr>
              <a:t>( 1 of 3):</a:t>
            </a:r>
            <a:br>
              <a:rPr lang="en-US" sz="3700" b="1" dirty="0">
                <a:solidFill>
                  <a:srgbClr val="FFFFFF"/>
                </a:solidFill>
                <a:latin typeface="+mn-lt"/>
              </a:rPr>
            </a:br>
            <a:br>
              <a:rPr lang="en-US" sz="3700" b="1" dirty="0">
                <a:solidFill>
                  <a:srgbClr val="FFFFFF"/>
                </a:solidFill>
                <a:latin typeface="+mn-lt"/>
              </a:rPr>
            </a:br>
            <a:r>
              <a:rPr lang="en-US" sz="3700" b="1" dirty="0">
                <a:solidFill>
                  <a:srgbClr val="FFFFFF"/>
                </a:solidFill>
                <a:latin typeface="+mn-lt"/>
              </a:rPr>
              <a:t>ACTIVELY ATTEND ALL MEETINGS WHENEVER POSSIBLE</a:t>
            </a:r>
            <a:br>
              <a:rPr lang="en-US" sz="3700" b="1" dirty="0">
                <a:solidFill>
                  <a:srgbClr val="FFFFFF"/>
                </a:solidFill>
              </a:rPr>
            </a:br>
            <a:endParaRPr lang="en-US" sz="3700" b="1" dirty="0">
              <a:solidFill>
                <a:srgbClr val="FFFFFF"/>
              </a:solidFill>
            </a:endParaRPr>
          </a:p>
        </p:txBody>
      </p:sp>
      <p:sp>
        <p:nvSpPr>
          <p:cNvPr id="4" name="Footer Placeholder 3">
            <a:extLst>
              <a:ext uri="{FF2B5EF4-FFF2-40B4-BE49-F238E27FC236}">
                <a16:creationId xmlns:a16="http://schemas.microsoft.com/office/drawing/2014/main" id="{45395CD2-2483-44F6-8C88-ADFF390B4792}"/>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dirty="0">
                <a:solidFill>
                  <a:prstClr val="black">
                    <a:tint val="75000"/>
                  </a:prstClr>
                </a:solidFill>
              </a:rPr>
              <a:t>Drexel University - Office of Research &amp; Innovation</a:t>
            </a:r>
          </a:p>
        </p:txBody>
      </p:sp>
      <p:sp>
        <p:nvSpPr>
          <p:cNvPr id="5" name="Slide Number Placeholder 4">
            <a:extLst>
              <a:ext uri="{FF2B5EF4-FFF2-40B4-BE49-F238E27FC236}">
                <a16:creationId xmlns:a16="http://schemas.microsoft.com/office/drawing/2014/main" id="{D3522179-EF00-4533-B851-B85FCCEBE1CA}"/>
              </a:ext>
            </a:extLst>
          </p:cNvPr>
          <p:cNvSpPr>
            <a:spLocks noGrp="1"/>
          </p:cNvSpPr>
          <p:nvPr>
            <p:ph type="sldNum" sz="quarter" idx="12"/>
          </p:nvPr>
        </p:nvSpPr>
        <p:spPr>
          <a:xfrm>
            <a:off x="10726220" y="6356350"/>
            <a:ext cx="627580" cy="365125"/>
          </a:xfrm>
        </p:spPr>
        <p:txBody>
          <a:bodyPr>
            <a:normAutofit/>
          </a:bodyPr>
          <a:lstStyle/>
          <a:p>
            <a:pPr>
              <a:spcAft>
                <a:spcPts val="600"/>
              </a:spcAft>
            </a:pPr>
            <a:fld id="{98645B5B-EEE3-409B-BA15-E641718611CB}" type="slidenum">
              <a:rPr lang="en-US" smtClean="0">
                <a:solidFill>
                  <a:prstClr val="black">
                    <a:tint val="75000"/>
                  </a:prstClr>
                </a:solidFill>
              </a:rPr>
              <a:pPr>
                <a:spcAft>
                  <a:spcPts val="600"/>
                </a:spcAft>
              </a:pPr>
              <a:t>15</a:t>
            </a:fld>
            <a:endParaRPr lang="en-US" dirty="0">
              <a:solidFill>
                <a:prstClr val="black">
                  <a:tint val="75000"/>
                </a:prstClr>
              </a:solidFill>
            </a:endParaRPr>
          </a:p>
        </p:txBody>
      </p:sp>
      <p:graphicFrame>
        <p:nvGraphicFramePr>
          <p:cNvPr id="18" name="Content Placeholder 2">
            <a:extLst>
              <a:ext uri="{FF2B5EF4-FFF2-40B4-BE49-F238E27FC236}">
                <a16:creationId xmlns:a16="http://schemas.microsoft.com/office/drawing/2014/main" id="{BDB17716-6993-4B8E-AF0A-7988172324EF}"/>
              </a:ext>
            </a:extLst>
          </p:cNvPr>
          <p:cNvGraphicFramePr>
            <a:graphicFrameLocks noGrp="1"/>
          </p:cNvGraphicFramePr>
          <p:nvPr>
            <p:ph idx="1"/>
            <p:extLst>
              <p:ext uri="{D42A27DB-BD31-4B8C-83A1-F6EECF244321}">
                <p14:modId xmlns:p14="http://schemas.microsoft.com/office/powerpoint/2010/main" val="385775636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5607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9A0748-F07D-44DE-B3D2-3CDE5371A555}"/>
              </a:ext>
            </a:extLst>
          </p:cNvPr>
          <p:cNvSpPr>
            <a:spLocks noGrp="1"/>
          </p:cNvSpPr>
          <p:nvPr>
            <p:ph type="title"/>
          </p:nvPr>
        </p:nvSpPr>
        <p:spPr>
          <a:xfrm>
            <a:off x="863029" y="1012004"/>
            <a:ext cx="3416158" cy="4795408"/>
          </a:xfrm>
        </p:spPr>
        <p:txBody>
          <a:bodyPr>
            <a:normAutofit fontScale="90000"/>
          </a:bodyPr>
          <a:lstStyle/>
          <a:p>
            <a:pPr algn="ctr"/>
            <a:br>
              <a:rPr lang="en-US" sz="3400" dirty="0">
                <a:solidFill>
                  <a:srgbClr val="FFFFFF"/>
                </a:solidFill>
              </a:rPr>
            </a:br>
            <a:br>
              <a:rPr lang="en-US" sz="3400" dirty="0">
                <a:solidFill>
                  <a:srgbClr val="FFFFFF"/>
                </a:solidFill>
              </a:rPr>
            </a:br>
            <a:r>
              <a:rPr lang="en-US" sz="4000" b="1" dirty="0">
                <a:solidFill>
                  <a:srgbClr val="FFFFFF"/>
                </a:solidFill>
                <a:latin typeface="+mn-lt"/>
              </a:rPr>
              <a:t>Expectations for Participation </a:t>
            </a:r>
            <a:br>
              <a:rPr lang="en-US" sz="4000" b="1" dirty="0">
                <a:solidFill>
                  <a:srgbClr val="FFFFFF"/>
                </a:solidFill>
                <a:latin typeface="+mn-lt"/>
              </a:rPr>
            </a:br>
            <a:r>
              <a:rPr lang="en-US" sz="4000" b="1" dirty="0">
                <a:solidFill>
                  <a:srgbClr val="FFFFFF"/>
                </a:solidFill>
                <a:latin typeface="+mn-lt"/>
              </a:rPr>
              <a:t>(2 of 3):</a:t>
            </a:r>
            <a:br>
              <a:rPr lang="en-US" sz="4000" b="1" dirty="0">
                <a:solidFill>
                  <a:srgbClr val="FFFFFF"/>
                </a:solidFill>
                <a:latin typeface="+mn-lt"/>
              </a:rPr>
            </a:br>
            <a:br>
              <a:rPr lang="en-US" sz="4000" b="1" dirty="0">
                <a:solidFill>
                  <a:srgbClr val="FFFFFF"/>
                </a:solidFill>
                <a:latin typeface="+mn-lt"/>
              </a:rPr>
            </a:br>
            <a:r>
              <a:rPr lang="en-US" sz="3400" b="1" dirty="0">
                <a:solidFill>
                  <a:srgbClr val="FFFFFF"/>
                </a:solidFill>
                <a:latin typeface="+mn-lt"/>
              </a:rPr>
              <a:t>BE FULLY PREPARED TO DISCUSS ALL AGENDA ITEMS</a:t>
            </a:r>
            <a:br>
              <a:rPr lang="en-US" sz="3400" b="1" dirty="0">
                <a:solidFill>
                  <a:srgbClr val="FFFFFF"/>
                </a:solidFill>
              </a:rPr>
            </a:br>
            <a:br>
              <a:rPr lang="en-US" sz="3400" b="1" dirty="0">
                <a:solidFill>
                  <a:srgbClr val="FFFFFF"/>
                </a:solidFill>
              </a:rPr>
            </a:br>
            <a:br>
              <a:rPr lang="en-US" sz="3400" dirty="0">
                <a:solidFill>
                  <a:srgbClr val="FFFFFF"/>
                </a:solidFill>
              </a:rPr>
            </a:br>
            <a:endParaRPr lang="en-US" sz="3400" dirty="0">
              <a:solidFill>
                <a:srgbClr val="FFFFFF"/>
              </a:solidFill>
            </a:endParaRPr>
          </a:p>
        </p:txBody>
      </p:sp>
      <p:sp>
        <p:nvSpPr>
          <p:cNvPr id="4" name="Footer Placeholder 3">
            <a:extLst>
              <a:ext uri="{FF2B5EF4-FFF2-40B4-BE49-F238E27FC236}">
                <a16:creationId xmlns:a16="http://schemas.microsoft.com/office/drawing/2014/main" id="{59BFCF4D-7406-4ADF-B3DA-1D939007ADC7}"/>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dirty="0">
                <a:solidFill>
                  <a:prstClr val="black">
                    <a:tint val="75000"/>
                  </a:prstClr>
                </a:solidFill>
              </a:rPr>
              <a:t>Drexel University - Office of Research &amp; Innovation</a:t>
            </a:r>
          </a:p>
        </p:txBody>
      </p:sp>
      <p:sp>
        <p:nvSpPr>
          <p:cNvPr id="5" name="Slide Number Placeholder 4">
            <a:extLst>
              <a:ext uri="{FF2B5EF4-FFF2-40B4-BE49-F238E27FC236}">
                <a16:creationId xmlns:a16="http://schemas.microsoft.com/office/drawing/2014/main" id="{6733C4E3-B4E4-4626-A26F-7FF97E9C0A73}"/>
              </a:ext>
            </a:extLst>
          </p:cNvPr>
          <p:cNvSpPr>
            <a:spLocks noGrp="1"/>
          </p:cNvSpPr>
          <p:nvPr>
            <p:ph type="sldNum" sz="quarter" idx="12"/>
          </p:nvPr>
        </p:nvSpPr>
        <p:spPr>
          <a:xfrm>
            <a:off x="10726220" y="6356350"/>
            <a:ext cx="627580" cy="365125"/>
          </a:xfrm>
        </p:spPr>
        <p:txBody>
          <a:bodyPr>
            <a:normAutofit/>
          </a:bodyPr>
          <a:lstStyle/>
          <a:p>
            <a:pPr>
              <a:spcAft>
                <a:spcPts val="600"/>
              </a:spcAft>
            </a:pPr>
            <a:fld id="{98645B5B-EEE3-409B-BA15-E641718611CB}" type="slidenum">
              <a:rPr lang="en-US" smtClean="0">
                <a:solidFill>
                  <a:prstClr val="black">
                    <a:tint val="75000"/>
                  </a:prstClr>
                </a:solidFill>
              </a:rPr>
              <a:pPr>
                <a:spcAft>
                  <a:spcPts val="600"/>
                </a:spcAft>
              </a:pPr>
              <a:t>16</a:t>
            </a:fld>
            <a:endParaRPr lang="en-US" dirty="0">
              <a:solidFill>
                <a:prstClr val="black">
                  <a:tint val="75000"/>
                </a:prstClr>
              </a:solidFill>
            </a:endParaRPr>
          </a:p>
        </p:txBody>
      </p:sp>
      <p:graphicFrame>
        <p:nvGraphicFramePr>
          <p:cNvPr id="18" name="Content Placeholder 2">
            <a:extLst>
              <a:ext uri="{FF2B5EF4-FFF2-40B4-BE49-F238E27FC236}">
                <a16:creationId xmlns:a16="http://schemas.microsoft.com/office/drawing/2014/main" id="{5DF77E40-0C5B-42A9-9DD6-4DBDD0B0490F}"/>
              </a:ext>
            </a:extLst>
          </p:cNvPr>
          <p:cNvGraphicFramePr>
            <a:graphicFrameLocks noGrp="1"/>
          </p:cNvGraphicFramePr>
          <p:nvPr>
            <p:ph idx="1"/>
            <p:extLst>
              <p:ext uri="{D42A27DB-BD31-4B8C-83A1-F6EECF244321}">
                <p14:modId xmlns:p14="http://schemas.microsoft.com/office/powerpoint/2010/main" val="177971819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1418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CEF235-C64C-430B-8504-C752AE9733D3}"/>
              </a:ext>
            </a:extLst>
          </p:cNvPr>
          <p:cNvSpPr>
            <a:spLocks noGrp="1"/>
          </p:cNvSpPr>
          <p:nvPr>
            <p:ph type="title"/>
          </p:nvPr>
        </p:nvSpPr>
        <p:spPr>
          <a:xfrm>
            <a:off x="863029" y="1012004"/>
            <a:ext cx="3416158" cy="4795408"/>
          </a:xfrm>
        </p:spPr>
        <p:txBody>
          <a:bodyPr>
            <a:normAutofit fontScale="90000"/>
          </a:bodyPr>
          <a:lstStyle/>
          <a:p>
            <a:pPr algn="ctr"/>
            <a:r>
              <a:rPr lang="en-US" sz="4100" b="1" dirty="0">
                <a:solidFill>
                  <a:srgbClr val="FFFFFF"/>
                </a:solidFill>
                <a:latin typeface="+mn-lt"/>
              </a:rPr>
              <a:t>Expectations for participation </a:t>
            </a:r>
            <a:br>
              <a:rPr lang="en-US" sz="4100" b="1" dirty="0">
                <a:solidFill>
                  <a:srgbClr val="FFFFFF"/>
                </a:solidFill>
                <a:latin typeface="+mn-lt"/>
              </a:rPr>
            </a:br>
            <a:r>
              <a:rPr lang="en-US" sz="4100" b="1" dirty="0">
                <a:solidFill>
                  <a:srgbClr val="FFFFFF"/>
                </a:solidFill>
                <a:latin typeface="+mn-lt"/>
              </a:rPr>
              <a:t>(3 of 3):</a:t>
            </a:r>
            <a:br>
              <a:rPr lang="en-US" sz="4100" b="1" dirty="0">
                <a:solidFill>
                  <a:srgbClr val="FFFFFF"/>
                </a:solidFill>
                <a:latin typeface="+mn-lt"/>
              </a:rPr>
            </a:br>
            <a:br>
              <a:rPr lang="en-US" sz="4100" b="1" dirty="0">
                <a:solidFill>
                  <a:srgbClr val="FFFFFF"/>
                </a:solidFill>
                <a:latin typeface="+mn-lt"/>
              </a:rPr>
            </a:br>
            <a:r>
              <a:rPr lang="en-US" sz="4100" b="1" dirty="0">
                <a:solidFill>
                  <a:srgbClr val="FFFFFF"/>
                </a:solidFill>
                <a:latin typeface="+mn-lt"/>
              </a:rPr>
              <a:t>BE ACTIVELY ENGAGED AT THE MEETING</a:t>
            </a:r>
            <a:br>
              <a:rPr lang="en-US" sz="4100" dirty="0">
                <a:solidFill>
                  <a:srgbClr val="FFFFFF"/>
                </a:solidFill>
              </a:rPr>
            </a:br>
            <a:br>
              <a:rPr lang="en-US" sz="4100" dirty="0">
                <a:solidFill>
                  <a:srgbClr val="FFFFFF"/>
                </a:solidFill>
              </a:rPr>
            </a:br>
            <a:endParaRPr lang="en-US" sz="4100" dirty="0">
              <a:solidFill>
                <a:srgbClr val="FFFFFF"/>
              </a:solidFill>
            </a:endParaRPr>
          </a:p>
        </p:txBody>
      </p:sp>
      <p:sp>
        <p:nvSpPr>
          <p:cNvPr id="4" name="Footer Placeholder 3">
            <a:extLst>
              <a:ext uri="{FF2B5EF4-FFF2-40B4-BE49-F238E27FC236}">
                <a16:creationId xmlns:a16="http://schemas.microsoft.com/office/drawing/2014/main" id="{2B860470-DD4D-4CF4-9CD1-75961E3B190D}"/>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dirty="0">
                <a:solidFill>
                  <a:prstClr val="black">
                    <a:tint val="75000"/>
                  </a:prstClr>
                </a:solidFill>
              </a:rPr>
              <a:t>Drexel University - Office of Research &amp; Innovation</a:t>
            </a:r>
          </a:p>
        </p:txBody>
      </p:sp>
      <p:sp>
        <p:nvSpPr>
          <p:cNvPr id="5" name="Slide Number Placeholder 4">
            <a:extLst>
              <a:ext uri="{FF2B5EF4-FFF2-40B4-BE49-F238E27FC236}">
                <a16:creationId xmlns:a16="http://schemas.microsoft.com/office/drawing/2014/main" id="{177BA8B7-9937-4D1A-8001-9C59CFA30A0C}"/>
              </a:ext>
            </a:extLst>
          </p:cNvPr>
          <p:cNvSpPr>
            <a:spLocks noGrp="1"/>
          </p:cNvSpPr>
          <p:nvPr>
            <p:ph type="sldNum" sz="quarter" idx="12"/>
          </p:nvPr>
        </p:nvSpPr>
        <p:spPr>
          <a:xfrm>
            <a:off x="10726220" y="6356350"/>
            <a:ext cx="627580" cy="365125"/>
          </a:xfrm>
        </p:spPr>
        <p:txBody>
          <a:bodyPr>
            <a:normAutofit/>
          </a:bodyPr>
          <a:lstStyle/>
          <a:p>
            <a:pPr>
              <a:spcAft>
                <a:spcPts val="600"/>
              </a:spcAft>
            </a:pPr>
            <a:fld id="{98645B5B-EEE3-409B-BA15-E641718611CB}" type="slidenum">
              <a:rPr lang="en-US">
                <a:solidFill>
                  <a:prstClr val="black">
                    <a:tint val="75000"/>
                  </a:prstClr>
                </a:solidFill>
              </a:rPr>
              <a:pPr>
                <a:spcAft>
                  <a:spcPts val="600"/>
                </a:spcAft>
              </a:pPr>
              <a:t>17</a:t>
            </a:fld>
            <a:endParaRPr lang="en-US" dirty="0">
              <a:solidFill>
                <a:prstClr val="black">
                  <a:tint val="75000"/>
                </a:prstClr>
              </a:solidFill>
            </a:endParaRPr>
          </a:p>
        </p:txBody>
      </p:sp>
      <p:graphicFrame>
        <p:nvGraphicFramePr>
          <p:cNvPr id="7" name="Content Placeholder 2">
            <a:extLst>
              <a:ext uri="{FF2B5EF4-FFF2-40B4-BE49-F238E27FC236}">
                <a16:creationId xmlns:a16="http://schemas.microsoft.com/office/drawing/2014/main" id="{C0235598-1273-4C8F-9984-41938AAC30D4}"/>
              </a:ext>
            </a:extLst>
          </p:cNvPr>
          <p:cNvGraphicFramePr>
            <a:graphicFrameLocks noGrp="1"/>
          </p:cNvGraphicFramePr>
          <p:nvPr>
            <p:ph idx="1"/>
            <p:extLst>
              <p:ext uri="{D42A27DB-BD31-4B8C-83A1-F6EECF244321}">
                <p14:modId xmlns:p14="http://schemas.microsoft.com/office/powerpoint/2010/main" val="273069055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0098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891016-98E9-40DF-A049-380623323373}"/>
              </a:ext>
            </a:extLst>
          </p:cNvPr>
          <p:cNvSpPr>
            <a:spLocks noGrp="1"/>
          </p:cNvSpPr>
          <p:nvPr>
            <p:ph type="title"/>
          </p:nvPr>
        </p:nvSpPr>
        <p:spPr>
          <a:xfrm>
            <a:off x="952316" y="1015933"/>
            <a:ext cx="3718835" cy="4795408"/>
          </a:xfrm>
        </p:spPr>
        <p:txBody>
          <a:bodyPr>
            <a:normAutofit/>
          </a:bodyPr>
          <a:lstStyle/>
          <a:p>
            <a:r>
              <a:rPr lang="en-US" sz="4100" b="1" dirty="0">
                <a:solidFill>
                  <a:srgbClr val="FFFFFF"/>
                </a:solidFill>
                <a:latin typeface="+mn-lt"/>
              </a:rPr>
              <a:t>Expectations for Confidentiality: </a:t>
            </a:r>
          </a:p>
        </p:txBody>
      </p:sp>
      <p:sp>
        <p:nvSpPr>
          <p:cNvPr id="4" name="Footer Placeholder 3">
            <a:extLst>
              <a:ext uri="{FF2B5EF4-FFF2-40B4-BE49-F238E27FC236}">
                <a16:creationId xmlns:a16="http://schemas.microsoft.com/office/drawing/2014/main" id="{D02F023A-14A3-4D7B-BC60-649191D85A05}"/>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dirty="0">
                <a:solidFill>
                  <a:prstClr val="black">
                    <a:tint val="75000"/>
                  </a:prstClr>
                </a:solidFill>
              </a:rPr>
              <a:t>Drexel University - Office of Research &amp; Innovation</a:t>
            </a:r>
          </a:p>
        </p:txBody>
      </p:sp>
      <p:sp>
        <p:nvSpPr>
          <p:cNvPr id="5" name="Slide Number Placeholder 4">
            <a:extLst>
              <a:ext uri="{FF2B5EF4-FFF2-40B4-BE49-F238E27FC236}">
                <a16:creationId xmlns:a16="http://schemas.microsoft.com/office/drawing/2014/main" id="{100AE8FD-6FEC-4842-AF0A-3E683F33FB46}"/>
              </a:ext>
            </a:extLst>
          </p:cNvPr>
          <p:cNvSpPr>
            <a:spLocks noGrp="1"/>
          </p:cNvSpPr>
          <p:nvPr>
            <p:ph type="sldNum" sz="quarter" idx="12"/>
          </p:nvPr>
        </p:nvSpPr>
        <p:spPr>
          <a:xfrm>
            <a:off x="10726220" y="6356350"/>
            <a:ext cx="627580" cy="365125"/>
          </a:xfrm>
        </p:spPr>
        <p:txBody>
          <a:bodyPr>
            <a:normAutofit/>
          </a:bodyPr>
          <a:lstStyle/>
          <a:p>
            <a:pPr>
              <a:spcAft>
                <a:spcPts val="600"/>
              </a:spcAft>
            </a:pPr>
            <a:fld id="{98645B5B-EEE3-409B-BA15-E641718611CB}" type="slidenum">
              <a:rPr lang="en-US">
                <a:solidFill>
                  <a:prstClr val="black">
                    <a:tint val="75000"/>
                  </a:prstClr>
                </a:solidFill>
              </a:rPr>
              <a:pPr>
                <a:spcAft>
                  <a:spcPts val="600"/>
                </a:spcAft>
              </a:pPr>
              <a:t>18</a:t>
            </a:fld>
            <a:endParaRPr lang="en-US" dirty="0">
              <a:solidFill>
                <a:prstClr val="black">
                  <a:tint val="75000"/>
                </a:prstClr>
              </a:solidFill>
            </a:endParaRPr>
          </a:p>
        </p:txBody>
      </p:sp>
      <p:graphicFrame>
        <p:nvGraphicFramePr>
          <p:cNvPr id="15" name="Content Placeholder 2">
            <a:extLst>
              <a:ext uri="{FF2B5EF4-FFF2-40B4-BE49-F238E27FC236}">
                <a16:creationId xmlns:a16="http://schemas.microsoft.com/office/drawing/2014/main" id="{9BF4DD17-BDA1-45AB-A0F7-E61301637363}"/>
              </a:ext>
            </a:extLst>
          </p:cNvPr>
          <p:cNvGraphicFramePr>
            <a:graphicFrameLocks noGrp="1"/>
          </p:cNvGraphicFramePr>
          <p:nvPr>
            <p:ph idx="1"/>
            <p:extLst>
              <p:ext uri="{D42A27DB-BD31-4B8C-83A1-F6EECF244321}">
                <p14:modId xmlns:p14="http://schemas.microsoft.com/office/powerpoint/2010/main" val="4397618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1144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B751188-F399-4047-89DD-7A039C773E32}"/>
              </a:ext>
            </a:extLst>
          </p:cNvPr>
          <p:cNvSpPr>
            <a:spLocks noGrp="1"/>
          </p:cNvSpPr>
          <p:nvPr>
            <p:ph type="title"/>
          </p:nvPr>
        </p:nvSpPr>
        <p:spPr>
          <a:xfrm>
            <a:off x="838201" y="624568"/>
            <a:ext cx="3351755" cy="5412920"/>
          </a:xfrm>
        </p:spPr>
        <p:txBody>
          <a:bodyPr>
            <a:normAutofit/>
          </a:bodyPr>
          <a:lstStyle/>
          <a:p>
            <a:r>
              <a:rPr lang="en-US" sz="4000" b="1" dirty="0">
                <a:solidFill>
                  <a:schemeClr val="bg1"/>
                </a:solidFill>
                <a:latin typeface="+mn-lt"/>
              </a:rPr>
              <a:t>Who is responsible for the Human Research Protection Program (HRPP)?</a:t>
            </a:r>
          </a:p>
        </p:txBody>
      </p:sp>
      <p:sp>
        <p:nvSpPr>
          <p:cNvPr id="7" name="Footer Placeholder 6">
            <a:extLst>
              <a:ext uri="{FF2B5EF4-FFF2-40B4-BE49-F238E27FC236}">
                <a16:creationId xmlns:a16="http://schemas.microsoft.com/office/drawing/2014/main" id="{3C167843-603E-4317-9857-C9CBCD9B8238}"/>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A3FBA94E-6606-4A4F-9CE6-065448352DDE}"/>
              </a:ext>
            </a:extLst>
          </p:cNvPr>
          <p:cNvSpPr>
            <a:spLocks noGrp="1"/>
          </p:cNvSpPr>
          <p:nvPr>
            <p:ph type="sldNum" sz="quarter" idx="12"/>
          </p:nvPr>
        </p:nvSpPr>
        <p:spPr>
          <a:xfrm>
            <a:off x="10128250" y="6356350"/>
            <a:ext cx="1225550" cy="365125"/>
          </a:xfrm>
          <a:prstGeom prst="ellipse">
            <a:avLst/>
          </a:prstGeom>
        </p:spPr>
        <p:txBody>
          <a:bodyPr>
            <a:normAutofit/>
          </a:bodyPr>
          <a:lstStyle/>
          <a:p>
            <a:pPr>
              <a:lnSpc>
                <a:spcPct val="90000"/>
              </a:lnSpc>
              <a:spcAft>
                <a:spcPts val="600"/>
              </a:spcAft>
            </a:pPr>
            <a:fld id="{98645B5B-EEE3-409B-BA15-E641718611CB}" type="slidenum">
              <a:rPr lang="en-US" smtClean="0"/>
              <a:pPr>
                <a:lnSpc>
                  <a:spcPct val="90000"/>
                </a:lnSpc>
                <a:spcAft>
                  <a:spcPts val="600"/>
                </a:spcAft>
              </a:pPr>
              <a:t>19</a:t>
            </a:fld>
            <a:endParaRPr lang="en-US" dirty="0"/>
          </a:p>
        </p:txBody>
      </p:sp>
      <p:graphicFrame>
        <p:nvGraphicFramePr>
          <p:cNvPr id="9" name="Content Placeholder 2">
            <a:extLst>
              <a:ext uri="{FF2B5EF4-FFF2-40B4-BE49-F238E27FC236}">
                <a16:creationId xmlns:a16="http://schemas.microsoft.com/office/drawing/2014/main" id="{9B457181-D5D1-4D44-AEB0-D5B6BCB11771}"/>
              </a:ext>
            </a:extLst>
          </p:cNvPr>
          <p:cNvGraphicFramePr>
            <a:graphicFrameLocks noGrp="1"/>
          </p:cNvGraphicFramePr>
          <p:nvPr>
            <p:ph idx="1"/>
            <p:extLst>
              <p:ext uri="{D42A27DB-BD31-4B8C-83A1-F6EECF244321}">
                <p14:modId xmlns:p14="http://schemas.microsoft.com/office/powerpoint/2010/main" val="3360504990"/>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620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9BB759-B8D2-43FD-8962-0CB4846F915B}"/>
              </a:ext>
            </a:extLst>
          </p:cNvPr>
          <p:cNvSpPr>
            <a:spLocks noGrp="1"/>
          </p:cNvSpPr>
          <p:nvPr>
            <p:ph type="title"/>
          </p:nvPr>
        </p:nvSpPr>
        <p:spPr>
          <a:xfrm>
            <a:off x="838201" y="624568"/>
            <a:ext cx="3351755" cy="2705861"/>
          </a:xfrm>
        </p:spPr>
        <p:txBody>
          <a:bodyPr>
            <a:normAutofit fontScale="90000"/>
          </a:bodyPr>
          <a:lstStyle/>
          <a:p>
            <a:br>
              <a:rPr lang="en-US" sz="4000" b="1" dirty="0">
                <a:solidFill>
                  <a:schemeClr val="bg1"/>
                </a:solidFill>
                <a:latin typeface="+mn-lt"/>
              </a:rPr>
            </a:br>
            <a:br>
              <a:rPr lang="en-US" sz="4000" b="1" dirty="0">
                <a:solidFill>
                  <a:schemeClr val="bg1"/>
                </a:solidFill>
                <a:latin typeface="+mn-lt"/>
              </a:rPr>
            </a:br>
            <a:br>
              <a:rPr lang="en-US" sz="4000" b="1" dirty="0">
                <a:solidFill>
                  <a:schemeClr val="bg1"/>
                </a:solidFill>
                <a:latin typeface="+mn-lt"/>
              </a:rPr>
            </a:br>
            <a:br>
              <a:rPr lang="en-US" sz="4000" b="1" dirty="0">
                <a:solidFill>
                  <a:schemeClr val="bg1"/>
                </a:solidFill>
                <a:latin typeface="+mn-lt"/>
              </a:rPr>
            </a:br>
            <a:r>
              <a:rPr lang="en-US" sz="4000" b="1" dirty="0">
                <a:solidFill>
                  <a:schemeClr val="bg1"/>
                </a:solidFill>
                <a:latin typeface="+mn-lt"/>
              </a:rPr>
              <a:t>Overview</a:t>
            </a:r>
          </a:p>
        </p:txBody>
      </p:sp>
      <p:sp>
        <p:nvSpPr>
          <p:cNvPr id="7" name="Footer Placeholder 6">
            <a:extLst>
              <a:ext uri="{FF2B5EF4-FFF2-40B4-BE49-F238E27FC236}">
                <a16:creationId xmlns:a16="http://schemas.microsoft.com/office/drawing/2014/main" id="{23BAE5BD-A845-42E1-ADF2-1BC3C08AEF49}"/>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9C5FE910-01BF-4F7B-A5B5-CBFAD3D47CB9}"/>
              </a:ext>
            </a:extLst>
          </p:cNvPr>
          <p:cNvSpPr>
            <a:spLocks noGrp="1"/>
          </p:cNvSpPr>
          <p:nvPr>
            <p:ph type="sldNum" sz="quarter" idx="12"/>
          </p:nvPr>
        </p:nvSpPr>
        <p:spPr>
          <a:xfrm>
            <a:off x="10128250" y="6356350"/>
            <a:ext cx="1225550" cy="365125"/>
          </a:xfrm>
        </p:spPr>
        <p:txBody>
          <a:bodyPr>
            <a:normAutofit/>
          </a:bodyPr>
          <a:lstStyle/>
          <a:p>
            <a:pPr>
              <a:spcAft>
                <a:spcPts val="600"/>
              </a:spcAft>
            </a:pPr>
            <a:fld id="{98645B5B-EEE3-409B-BA15-E641718611CB}" type="slidenum">
              <a:rPr lang="en-US" smtClean="0"/>
              <a:pPr>
                <a:spcAft>
                  <a:spcPts val="600"/>
                </a:spcAft>
              </a:pPr>
              <a:t>2</a:t>
            </a:fld>
            <a:endParaRPr lang="en-US" dirty="0"/>
          </a:p>
        </p:txBody>
      </p:sp>
      <p:graphicFrame>
        <p:nvGraphicFramePr>
          <p:cNvPr id="9" name="Content Placeholder 2">
            <a:extLst>
              <a:ext uri="{FF2B5EF4-FFF2-40B4-BE49-F238E27FC236}">
                <a16:creationId xmlns:a16="http://schemas.microsoft.com/office/drawing/2014/main" id="{A93BA3F8-18F8-47CE-B551-149F5D054AD8}"/>
              </a:ext>
            </a:extLst>
          </p:cNvPr>
          <p:cNvGraphicFramePr>
            <a:graphicFrameLocks noGrp="1"/>
          </p:cNvGraphicFramePr>
          <p:nvPr>
            <p:ph idx="1"/>
            <p:extLst>
              <p:ext uri="{D42A27DB-BD31-4B8C-83A1-F6EECF244321}">
                <p14:modId xmlns:p14="http://schemas.microsoft.com/office/powerpoint/2010/main" val="1658228023"/>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3677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00C24-31D5-4CDC-A947-D214ABC40B86}"/>
              </a:ext>
            </a:extLst>
          </p:cNvPr>
          <p:cNvSpPr>
            <a:spLocks noGrp="1"/>
          </p:cNvSpPr>
          <p:nvPr>
            <p:ph type="title"/>
          </p:nvPr>
        </p:nvSpPr>
        <p:spPr>
          <a:xfrm>
            <a:off x="870204" y="606564"/>
            <a:ext cx="10451592" cy="1325563"/>
          </a:xfrm>
        </p:spPr>
        <p:txBody>
          <a:bodyPr vert="horz" lIns="91440" tIns="45720" rIns="91440" bIns="45720" rtlCol="0" anchor="ctr">
            <a:normAutofit/>
          </a:bodyPr>
          <a:lstStyle/>
          <a:p>
            <a:pPr algn="ctr"/>
            <a:r>
              <a:rPr lang="en-US" sz="4800" b="1" kern="1200" dirty="0">
                <a:latin typeface="+mj-lt"/>
                <a:ea typeface="+mj-ea"/>
                <a:cs typeface="+mj-cs"/>
              </a:rPr>
              <a:t>Out of Scope for IRB Member </a:t>
            </a:r>
          </a:p>
        </p:txBody>
      </p:sp>
      <p:sp>
        <p:nvSpPr>
          <p:cNvPr id="18" name="Rectangle 14">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ooter Placeholder 9">
            <a:extLst>
              <a:ext uri="{FF2B5EF4-FFF2-40B4-BE49-F238E27FC236}">
                <a16:creationId xmlns:a16="http://schemas.microsoft.com/office/drawing/2014/main" id="{A10650DB-9DEB-44B7-B959-2C4332C2C836}"/>
              </a:ext>
            </a:extLst>
          </p:cNvPr>
          <p:cNvSpPr>
            <a:spLocks noGrp="1"/>
          </p:cNvSpPr>
          <p:nvPr>
            <p:ph type="ftr" sz="quarter" idx="11"/>
          </p:nvPr>
        </p:nvSpPr>
        <p:spPr>
          <a:xfrm>
            <a:off x="4038600" y="6356350"/>
            <a:ext cx="4114800" cy="365125"/>
          </a:xfrm>
        </p:spPr>
        <p:txBody>
          <a:bodyPr vert="horz" lIns="91440" tIns="45720" rIns="91440" bIns="45720" rtlCol="0">
            <a:normAutofit/>
          </a:bodyPr>
          <a:lstStyle/>
          <a:p>
            <a:pPr>
              <a:spcAft>
                <a:spcPts val="600"/>
              </a:spcAft>
            </a:pPr>
            <a:r>
              <a:rPr lang="en-US" kern="1200" dirty="0">
                <a:solidFill>
                  <a:prstClr val="black">
                    <a:tint val="75000"/>
                  </a:prstClr>
                </a:solidFill>
                <a:latin typeface="+mn-lt"/>
                <a:ea typeface="+mn-ea"/>
                <a:cs typeface="+mn-cs"/>
              </a:rPr>
              <a:t>Drexel University - Office of Research &amp; Innovation</a:t>
            </a:r>
          </a:p>
        </p:txBody>
      </p:sp>
      <p:sp>
        <p:nvSpPr>
          <p:cNvPr id="8" name="Slide Number Placeholder 7">
            <a:extLst>
              <a:ext uri="{FF2B5EF4-FFF2-40B4-BE49-F238E27FC236}">
                <a16:creationId xmlns:a16="http://schemas.microsoft.com/office/drawing/2014/main" id="{A58B675B-ADB1-49A1-9BD5-E3B477E6BA76}"/>
              </a:ext>
            </a:extLst>
          </p:cNvPr>
          <p:cNvSpPr>
            <a:spLocks noGrp="1"/>
          </p:cNvSpPr>
          <p:nvPr>
            <p:ph type="sldNum" sz="quarter" idx="12"/>
          </p:nvPr>
        </p:nvSpPr>
        <p:spPr>
          <a:xfrm>
            <a:off x="8610600" y="6356350"/>
            <a:ext cx="2743200" cy="365125"/>
          </a:xfrm>
        </p:spPr>
        <p:txBody>
          <a:bodyPr vert="horz" lIns="91440" tIns="45720" rIns="91440" bIns="45720" rtlCol="0">
            <a:normAutofit/>
          </a:bodyPr>
          <a:lstStyle/>
          <a:p>
            <a:pPr>
              <a:spcAft>
                <a:spcPts val="600"/>
              </a:spcAft>
            </a:pPr>
            <a:fld id="{98645B5B-EEE3-409B-BA15-E641718611CB}" type="slidenum">
              <a:rPr lang="en-US">
                <a:solidFill>
                  <a:prstClr val="black">
                    <a:tint val="75000"/>
                  </a:prstClr>
                </a:solidFill>
              </a:rPr>
              <a:pPr>
                <a:spcAft>
                  <a:spcPts val="600"/>
                </a:spcAft>
              </a:pPr>
              <a:t>20</a:t>
            </a:fld>
            <a:endParaRPr lang="en-US" dirty="0">
              <a:solidFill>
                <a:prstClr val="black">
                  <a:tint val="75000"/>
                </a:prstClr>
              </a:solidFill>
            </a:endParaRPr>
          </a:p>
        </p:txBody>
      </p:sp>
      <p:graphicFrame>
        <p:nvGraphicFramePr>
          <p:cNvPr id="4" name="Content Placeholder 3">
            <a:extLst>
              <a:ext uri="{FF2B5EF4-FFF2-40B4-BE49-F238E27FC236}">
                <a16:creationId xmlns:a16="http://schemas.microsoft.com/office/drawing/2014/main" id="{AACDC432-D310-493C-ABDA-D33949ACA80C}"/>
              </a:ext>
            </a:extLst>
          </p:cNvPr>
          <p:cNvGraphicFramePr>
            <a:graphicFrameLocks noGrp="1"/>
          </p:cNvGraphicFramePr>
          <p:nvPr>
            <p:ph idx="1"/>
            <p:extLst>
              <p:ext uri="{D42A27DB-BD31-4B8C-83A1-F6EECF244321}">
                <p14:modId xmlns:p14="http://schemas.microsoft.com/office/powerpoint/2010/main" val="3868318128"/>
              </p:ext>
            </p:extLst>
          </p:nvPr>
        </p:nvGraphicFramePr>
        <p:xfrm>
          <a:off x="1000874" y="2393930"/>
          <a:ext cx="10190253" cy="3600770"/>
        </p:xfrm>
        <a:graphic>
          <a:graphicData uri="http://schemas.openxmlformats.org/drawingml/2006/table">
            <a:tbl>
              <a:tblPr firstRow="1" bandRow="1">
                <a:tableStyleId>{3B4B98B0-60AC-42C2-AFA5-B58CD77FA1E5}</a:tableStyleId>
              </a:tblPr>
              <a:tblGrid>
                <a:gridCol w="5114903">
                  <a:extLst>
                    <a:ext uri="{9D8B030D-6E8A-4147-A177-3AD203B41FA5}">
                      <a16:colId xmlns:a16="http://schemas.microsoft.com/office/drawing/2014/main" val="4228224489"/>
                    </a:ext>
                  </a:extLst>
                </a:gridCol>
                <a:gridCol w="5075350">
                  <a:extLst>
                    <a:ext uri="{9D8B030D-6E8A-4147-A177-3AD203B41FA5}">
                      <a16:colId xmlns:a16="http://schemas.microsoft.com/office/drawing/2014/main" val="1686249404"/>
                    </a:ext>
                  </a:extLst>
                </a:gridCol>
              </a:tblGrid>
              <a:tr h="384347">
                <a:tc>
                  <a:txBody>
                    <a:bodyPr/>
                    <a:lstStyle/>
                    <a:p>
                      <a:r>
                        <a:rPr lang="en-US" sz="1700" dirty="0"/>
                        <a:t>Decisions and Tasks</a:t>
                      </a:r>
                    </a:p>
                  </a:txBody>
                  <a:tcPr marL="88129" marR="88129" marT="44064" marB="44064"/>
                </a:tc>
                <a:tc>
                  <a:txBody>
                    <a:bodyPr/>
                    <a:lstStyle/>
                    <a:p>
                      <a:r>
                        <a:rPr lang="en-US" sz="1700" dirty="0"/>
                        <a:t>Who is Responsible</a:t>
                      </a:r>
                    </a:p>
                  </a:txBody>
                  <a:tcPr marL="88129" marR="88129" marT="44064" marB="44064"/>
                </a:tc>
                <a:extLst>
                  <a:ext uri="{0D108BD9-81ED-4DB2-BD59-A6C34878D82A}">
                    <a16:rowId xmlns:a16="http://schemas.microsoft.com/office/drawing/2014/main" val="2318658873"/>
                  </a:ext>
                </a:extLst>
              </a:tr>
              <a:tr h="384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Determination of engagement</a:t>
                      </a:r>
                    </a:p>
                  </a:txBody>
                  <a:tcPr marL="88129" marR="88129" marT="44064" marB="4406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IRB staff and Chair</a:t>
                      </a:r>
                    </a:p>
                  </a:txBody>
                  <a:tcPr marL="88129" marR="88129" marT="44064" marB="44064"/>
                </a:tc>
                <a:extLst>
                  <a:ext uri="{0D108BD9-81ED-4DB2-BD59-A6C34878D82A}">
                    <a16:rowId xmlns:a16="http://schemas.microsoft.com/office/drawing/2014/main" val="925355221"/>
                  </a:ext>
                </a:extLst>
              </a:tr>
              <a:tr h="384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Determination that project requires IRB review</a:t>
                      </a:r>
                    </a:p>
                  </a:txBody>
                  <a:tcPr marL="88129" marR="88129" marT="44064" marB="4406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IRB Staff and Chair</a:t>
                      </a:r>
                    </a:p>
                  </a:txBody>
                  <a:tcPr marL="88129" marR="88129" marT="44064" marB="44064"/>
                </a:tc>
                <a:extLst>
                  <a:ext uri="{0D108BD9-81ED-4DB2-BD59-A6C34878D82A}">
                    <a16:rowId xmlns:a16="http://schemas.microsoft.com/office/drawing/2014/main" val="2158022006"/>
                  </a:ext>
                </a:extLst>
              </a:tr>
              <a:tr h="647344">
                <a:tc>
                  <a:txBody>
                    <a:bodyPr/>
                    <a:lstStyle/>
                    <a:p>
                      <a:r>
                        <a:rPr lang="en-US" sz="1700" dirty="0"/>
                        <a:t>How decisions and determinations are communicated to researchers</a:t>
                      </a:r>
                    </a:p>
                  </a:txBody>
                  <a:tcPr marL="88129" marR="88129" marT="44064" marB="44064"/>
                </a:tc>
                <a:tc>
                  <a:txBody>
                    <a:bodyPr/>
                    <a:lstStyle/>
                    <a:p>
                      <a:r>
                        <a:rPr lang="en-US" sz="1700" dirty="0"/>
                        <a:t>IRB Staff and Chair (when indicated)</a:t>
                      </a:r>
                    </a:p>
                  </a:txBody>
                  <a:tcPr marL="88129" marR="88129" marT="44064" marB="44064"/>
                </a:tc>
                <a:extLst>
                  <a:ext uri="{0D108BD9-81ED-4DB2-BD59-A6C34878D82A}">
                    <a16:rowId xmlns:a16="http://schemas.microsoft.com/office/drawing/2014/main" val="765713299"/>
                  </a:ext>
                </a:extLst>
              </a:tr>
              <a:tr h="384347">
                <a:tc>
                  <a:txBody>
                    <a:bodyPr/>
                    <a:lstStyle/>
                    <a:p>
                      <a:r>
                        <a:rPr lang="en-US" sz="1700" dirty="0"/>
                        <a:t>Quality improvement activities for the IRB</a:t>
                      </a:r>
                    </a:p>
                  </a:txBody>
                  <a:tcPr marL="88129" marR="88129" marT="44064" marB="44064"/>
                </a:tc>
                <a:tc>
                  <a:txBody>
                    <a:bodyPr/>
                    <a:lstStyle/>
                    <a:p>
                      <a:r>
                        <a:rPr lang="en-US" sz="1700" dirty="0"/>
                        <a:t>IRB Staff and QA/QI Analyst</a:t>
                      </a:r>
                    </a:p>
                  </a:txBody>
                  <a:tcPr marL="88129" marR="88129" marT="44064" marB="44064"/>
                </a:tc>
                <a:extLst>
                  <a:ext uri="{0D108BD9-81ED-4DB2-BD59-A6C34878D82A}">
                    <a16:rowId xmlns:a16="http://schemas.microsoft.com/office/drawing/2014/main" val="2832431945"/>
                  </a:ext>
                </a:extLst>
              </a:tr>
              <a:tr h="384347">
                <a:tc>
                  <a:txBody>
                    <a:bodyPr/>
                    <a:lstStyle/>
                    <a:p>
                      <a:r>
                        <a:rPr lang="en-US" sz="1700" dirty="0"/>
                        <a:t>Review of roster of IRB Members</a:t>
                      </a:r>
                    </a:p>
                  </a:txBody>
                  <a:tcPr marL="88129" marR="88129" marT="44064" marB="44064"/>
                </a:tc>
                <a:tc>
                  <a:txBody>
                    <a:bodyPr/>
                    <a:lstStyle/>
                    <a:p>
                      <a:r>
                        <a:rPr lang="en-US" sz="1700" dirty="0"/>
                        <a:t>IRB staff and Chair</a:t>
                      </a:r>
                      <a:endParaRPr lang="en-US" sz="1700" dirty="0">
                        <a:highlight>
                          <a:srgbClr val="FFFF00"/>
                        </a:highlight>
                      </a:endParaRPr>
                    </a:p>
                  </a:txBody>
                  <a:tcPr marL="88129" marR="88129" marT="44064" marB="44064"/>
                </a:tc>
                <a:extLst>
                  <a:ext uri="{0D108BD9-81ED-4DB2-BD59-A6C34878D82A}">
                    <a16:rowId xmlns:a16="http://schemas.microsoft.com/office/drawing/2014/main" val="1949188921"/>
                  </a:ext>
                </a:extLst>
              </a:tr>
              <a:tr h="384347">
                <a:tc>
                  <a:txBody>
                    <a:bodyPr/>
                    <a:lstStyle/>
                    <a:p>
                      <a:r>
                        <a:rPr lang="en-US" sz="1700" dirty="0"/>
                        <a:t>Lapses in IRB approval</a:t>
                      </a:r>
                    </a:p>
                  </a:txBody>
                  <a:tcPr marL="88129" marR="88129" marT="44064" marB="44064"/>
                </a:tc>
                <a:tc>
                  <a:txBody>
                    <a:bodyPr/>
                    <a:lstStyle/>
                    <a:p>
                      <a:r>
                        <a:rPr lang="en-US" sz="1700" dirty="0"/>
                        <a:t>IRB Staff handles this (Clinical trials- also Chair)</a:t>
                      </a:r>
                    </a:p>
                  </a:txBody>
                  <a:tcPr marL="88129" marR="88129" marT="44064" marB="44064"/>
                </a:tc>
                <a:extLst>
                  <a:ext uri="{0D108BD9-81ED-4DB2-BD59-A6C34878D82A}">
                    <a16:rowId xmlns:a16="http://schemas.microsoft.com/office/drawing/2014/main" val="1949509720"/>
                  </a:ext>
                </a:extLst>
              </a:tr>
              <a:tr h="647344">
                <a:tc>
                  <a:txBody>
                    <a:bodyPr/>
                    <a:lstStyle/>
                    <a:p>
                      <a:r>
                        <a:rPr lang="en-US" sz="1700" dirty="0"/>
                        <a:t>Communication with investigators after meeting</a:t>
                      </a:r>
                    </a:p>
                  </a:txBody>
                  <a:tcPr marL="88129" marR="88129" marT="44064" marB="44064"/>
                </a:tc>
                <a:tc>
                  <a:txBody>
                    <a:bodyPr/>
                    <a:lstStyle/>
                    <a:p>
                      <a:r>
                        <a:rPr lang="en-US" sz="1700" dirty="0"/>
                        <a:t>IRB Staff (and Chair or IRB member at the request of the Fully Convened Committee)</a:t>
                      </a:r>
                    </a:p>
                  </a:txBody>
                  <a:tcPr marL="88129" marR="88129" marT="44064" marB="44064"/>
                </a:tc>
                <a:extLst>
                  <a:ext uri="{0D108BD9-81ED-4DB2-BD59-A6C34878D82A}">
                    <a16:rowId xmlns:a16="http://schemas.microsoft.com/office/drawing/2014/main" val="840084010"/>
                  </a:ext>
                </a:extLst>
              </a:tr>
            </a:tbl>
          </a:graphicData>
        </a:graphic>
      </p:graphicFrame>
    </p:spTree>
    <p:extLst>
      <p:ext uri="{BB962C8B-B14F-4D97-AF65-F5344CB8AC3E}">
        <p14:creationId xmlns:p14="http://schemas.microsoft.com/office/powerpoint/2010/main" val="3622614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58EF41A-168E-4F73-A244-35BA384A48E0}"/>
              </a:ext>
            </a:extLst>
          </p:cNvPr>
          <p:cNvSpPr>
            <a:spLocks noGrp="1"/>
          </p:cNvSpPr>
          <p:nvPr>
            <p:ph type="title"/>
          </p:nvPr>
        </p:nvSpPr>
        <p:spPr>
          <a:xfrm>
            <a:off x="838200" y="365125"/>
            <a:ext cx="10515600" cy="1828444"/>
          </a:xfrm>
        </p:spPr>
        <p:txBody>
          <a:bodyPr>
            <a:normAutofit/>
          </a:bodyPr>
          <a:lstStyle/>
          <a:p>
            <a:r>
              <a:rPr lang="en-US" sz="5200" b="1" dirty="0">
                <a:latin typeface="+mn-lt"/>
              </a:rPr>
              <a:t>Which version of the Common Rule applies?</a:t>
            </a:r>
          </a:p>
        </p:txBody>
      </p:sp>
      <p:sp>
        <p:nvSpPr>
          <p:cNvPr id="3" name="Content Placeholder 2">
            <a:extLst>
              <a:ext uri="{FF2B5EF4-FFF2-40B4-BE49-F238E27FC236}">
                <a16:creationId xmlns:a16="http://schemas.microsoft.com/office/drawing/2014/main" id="{5768E40C-E399-4E1C-8B48-12E915DE43BA}"/>
              </a:ext>
            </a:extLst>
          </p:cNvPr>
          <p:cNvSpPr>
            <a:spLocks noGrp="1"/>
          </p:cNvSpPr>
          <p:nvPr>
            <p:ph sz="half" idx="1"/>
          </p:nvPr>
        </p:nvSpPr>
        <p:spPr>
          <a:xfrm>
            <a:off x="838200" y="2398626"/>
            <a:ext cx="5158427" cy="3730460"/>
          </a:xfrm>
        </p:spPr>
        <p:txBody>
          <a:bodyPr>
            <a:normAutofit/>
          </a:bodyPr>
          <a:lstStyle/>
          <a:p>
            <a:r>
              <a:rPr lang="en-US" sz="3600" b="1" dirty="0"/>
              <a:t>Research approved before January 21, 2019 follows the pre-2018 Common Rule</a:t>
            </a:r>
          </a:p>
          <a:p>
            <a:r>
              <a:rPr lang="en-US" sz="3600" b="1" dirty="0"/>
              <a:t>FDA regulated research</a:t>
            </a:r>
          </a:p>
          <a:p>
            <a:r>
              <a:rPr lang="en-US" sz="3600" b="1" dirty="0"/>
              <a:t>DOJ regulate research</a:t>
            </a:r>
          </a:p>
        </p:txBody>
      </p:sp>
      <p:sp>
        <p:nvSpPr>
          <p:cNvPr id="4" name="Content Placeholder 3">
            <a:extLst>
              <a:ext uri="{FF2B5EF4-FFF2-40B4-BE49-F238E27FC236}">
                <a16:creationId xmlns:a16="http://schemas.microsoft.com/office/drawing/2014/main" id="{CA880348-4381-47B5-8DFC-2B937C583213}"/>
              </a:ext>
            </a:extLst>
          </p:cNvPr>
          <p:cNvSpPr>
            <a:spLocks noGrp="1"/>
          </p:cNvSpPr>
          <p:nvPr>
            <p:ph sz="half" idx="2"/>
          </p:nvPr>
        </p:nvSpPr>
        <p:spPr>
          <a:xfrm>
            <a:off x="6189154" y="2398626"/>
            <a:ext cx="5164645" cy="3730460"/>
          </a:xfrm>
        </p:spPr>
        <p:txBody>
          <a:bodyPr>
            <a:normAutofit/>
          </a:bodyPr>
          <a:lstStyle/>
          <a:p>
            <a:r>
              <a:rPr lang="en-US" sz="4000" b="1" dirty="0"/>
              <a:t>Research approved after January 21, 2019 follows the Final Rule (2018 Common Rule)</a:t>
            </a:r>
          </a:p>
        </p:txBody>
      </p:sp>
      <p:sp>
        <p:nvSpPr>
          <p:cNvPr id="5" name="Footer Placeholder 4">
            <a:extLst>
              <a:ext uri="{FF2B5EF4-FFF2-40B4-BE49-F238E27FC236}">
                <a16:creationId xmlns:a16="http://schemas.microsoft.com/office/drawing/2014/main" id="{3ECFFC53-5364-4FD6-AE96-B7086185F84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Drexel University - Office of Research &amp; Innovation</a:t>
            </a:r>
          </a:p>
        </p:txBody>
      </p:sp>
      <p:sp>
        <p:nvSpPr>
          <p:cNvPr id="6" name="Slide Number Placeholder 5">
            <a:extLst>
              <a:ext uri="{FF2B5EF4-FFF2-40B4-BE49-F238E27FC236}">
                <a16:creationId xmlns:a16="http://schemas.microsoft.com/office/drawing/2014/main" id="{579D6AB0-8DD7-48E6-9145-115BD8BA2303}"/>
              </a:ext>
            </a:extLst>
          </p:cNvPr>
          <p:cNvSpPr>
            <a:spLocks noGrp="1"/>
          </p:cNvSpPr>
          <p:nvPr>
            <p:ph type="sldNum" sz="quarter" idx="12"/>
          </p:nvPr>
        </p:nvSpPr>
        <p:spPr>
          <a:xfrm>
            <a:off x="8610600" y="6356350"/>
            <a:ext cx="2743200" cy="365125"/>
          </a:xfrm>
        </p:spPr>
        <p:txBody>
          <a:bodyPr>
            <a:normAutofit/>
          </a:bodyPr>
          <a:lstStyle/>
          <a:p>
            <a:pPr>
              <a:spcAft>
                <a:spcPts val="600"/>
              </a:spcAft>
            </a:pPr>
            <a:fld id="{98645B5B-EEE3-409B-BA15-E641718611CB}" type="slidenum">
              <a:rPr lang="en-US" smtClean="0"/>
              <a:pPr>
                <a:spcAft>
                  <a:spcPts val="600"/>
                </a:spcAft>
              </a:pPr>
              <a:t>21</a:t>
            </a:fld>
            <a:endParaRPr lang="en-US" dirty="0"/>
          </a:p>
        </p:txBody>
      </p:sp>
    </p:spTree>
    <p:extLst>
      <p:ext uri="{BB962C8B-B14F-4D97-AF65-F5344CB8AC3E}">
        <p14:creationId xmlns:p14="http://schemas.microsoft.com/office/powerpoint/2010/main" val="2873815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A4376-5F31-4A87-9652-E5681684B985}"/>
              </a:ext>
            </a:extLst>
          </p:cNvPr>
          <p:cNvSpPr>
            <a:spLocks noGrp="1"/>
          </p:cNvSpPr>
          <p:nvPr>
            <p:ph type="title"/>
          </p:nvPr>
        </p:nvSpPr>
        <p:spPr>
          <a:xfrm>
            <a:off x="838200" y="365125"/>
            <a:ext cx="10515600" cy="1325563"/>
          </a:xfrm>
        </p:spPr>
        <p:txBody>
          <a:bodyPr>
            <a:noAutofit/>
          </a:bodyPr>
          <a:lstStyle/>
          <a:p>
            <a:r>
              <a:rPr lang="en-US" sz="3200" b="1" dirty="0">
                <a:latin typeface="+mn-lt"/>
              </a:rPr>
              <a:t>Who reports unanticipated problems , allegations or evidence of non-compliance, suspensions or terminations and to whom?</a:t>
            </a:r>
          </a:p>
        </p:txBody>
      </p:sp>
      <p:sp>
        <p:nvSpPr>
          <p:cNvPr id="8" name="Footer Placeholder 7">
            <a:extLst>
              <a:ext uri="{FF2B5EF4-FFF2-40B4-BE49-F238E27FC236}">
                <a16:creationId xmlns:a16="http://schemas.microsoft.com/office/drawing/2014/main" id="{03412C39-2AC3-4469-8D28-8DA4963CB40D}"/>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Drexel University - Office of Research &amp; Innovation</a:t>
            </a:r>
          </a:p>
        </p:txBody>
      </p:sp>
      <p:sp>
        <p:nvSpPr>
          <p:cNvPr id="6" name="Slide Number Placeholder 5">
            <a:extLst>
              <a:ext uri="{FF2B5EF4-FFF2-40B4-BE49-F238E27FC236}">
                <a16:creationId xmlns:a16="http://schemas.microsoft.com/office/drawing/2014/main" id="{2BA7CC52-2C16-424E-810A-C68B20802B88}"/>
              </a:ext>
            </a:extLst>
          </p:cNvPr>
          <p:cNvSpPr>
            <a:spLocks noGrp="1"/>
          </p:cNvSpPr>
          <p:nvPr>
            <p:ph type="sldNum" sz="quarter" idx="12"/>
          </p:nvPr>
        </p:nvSpPr>
        <p:spPr>
          <a:xfrm>
            <a:off x="8610600" y="6356350"/>
            <a:ext cx="2743200" cy="365125"/>
          </a:xfrm>
        </p:spPr>
        <p:txBody>
          <a:bodyPr>
            <a:normAutofit/>
          </a:bodyPr>
          <a:lstStyle/>
          <a:p>
            <a:pPr>
              <a:spcAft>
                <a:spcPts val="600"/>
              </a:spcAft>
            </a:pPr>
            <a:fld id="{98645B5B-EEE3-409B-BA15-E641718611CB}" type="slidenum">
              <a:rPr lang="en-US" smtClean="0"/>
              <a:pPr>
                <a:spcAft>
                  <a:spcPts val="600"/>
                </a:spcAft>
              </a:pPr>
              <a:t>22</a:t>
            </a:fld>
            <a:endParaRPr lang="en-US" dirty="0"/>
          </a:p>
        </p:txBody>
      </p:sp>
      <p:graphicFrame>
        <p:nvGraphicFramePr>
          <p:cNvPr id="10" name="Content Placeholder 2">
            <a:extLst>
              <a:ext uri="{FF2B5EF4-FFF2-40B4-BE49-F238E27FC236}">
                <a16:creationId xmlns:a16="http://schemas.microsoft.com/office/drawing/2014/main" id="{4AD99A58-8289-408A-84B7-DE1F06798113}"/>
              </a:ext>
            </a:extLst>
          </p:cNvPr>
          <p:cNvGraphicFramePr>
            <a:graphicFrameLocks noGrp="1"/>
          </p:cNvGraphicFramePr>
          <p:nvPr>
            <p:ph idx="1"/>
            <p:extLst>
              <p:ext uri="{D42A27DB-BD31-4B8C-83A1-F6EECF244321}">
                <p14:modId xmlns:p14="http://schemas.microsoft.com/office/powerpoint/2010/main" val="34888232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5504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6" name="Freeform: Shape 8">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10">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254BB10-265E-4CA4-A1A9-DC08D1216002}"/>
              </a:ext>
            </a:extLst>
          </p:cNvPr>
          <p:cNvSpPr>
            <a:spLocks noGrp="1"/>
          </p:cNvSpPr>
          <p:nvPr>
            <p:ph type="title"/>
          </p:nvPr>
        </p:nvSpPr>
        <p:spPr>
          <a:xfrm>
            <a:off x="2555631" y="1530330"/>
            <a:ext cx="7080738" cy="4577862"/>
          </a:xfrm>
        </p:spPr>
        <p:txBody>
          <a:bodyPr>
            <a:normAutofit/>
          </a:bodyPr>
          <a:lstStyle/>
          <a:p>
            <a:pPr algn="ctr"/>
            <a:r>
              <a:rPr lang="en-US" sz="2800" b="1" dirty="0">
                <a:solidFill>
                  <a:schemeClr val="bg1">
                    <a:lumMod val="95000"/>
                    <a:lumOff val="5000"/>
                  </a:schemeClr>
                </a:solidFill>
                <a:latin typeface="+mn-lt"/>
              </a:rPr>
              <a:t>Think of the Common Rule as the floor not the ceiling for compliance standards.</a:t>
            </a:r>
            <a:br>
              <a:rPr lang="en-US" sz="2800" b="1" dirty="0">
                <a:solidFill>
                  <a:schemeClr val="bg1">
                    <a:lumMod val="95000"/>
                    <a:lumOff val="5000"/>
                  </a:schemeClr>
                </a:solidFill>
                <a:latin typeface="+mn-lt"/>
              </a:rPr>
            </a:br>
            <a:br>
              <a:rPr lang="en-US" sz="2800" b="1" dirty="0">
                <a:solidFill>
                  <a:schemeClr val="bg1">
                    <a:lumMod val="95000"/>
                    <a:lumOff val="5000"/>
                  </a:schemeClr>
                </a:solidFill>
                <a:latin typeface="+mn-lt"/>
              </a:rPr>
            </a:br>
            <a:r>
              <a:rPr lang="en-US" sz="2800" b="1" dirty="0">
                <a:solidFill>
                  <a:schemeClr val="bg1">
                    <a:lumMod val="95000"/>
                    <a:lumOff val="5000"/>
                  </a:schemeClr>
                </a:solidFill>
                <a:latin typeface="+mn-lt"/>
              </a:rPr>
              <a:t> We aim not to just comply with but also to </a:t>
            </a:r>
            <a:r>
              <a:rPr lang="en-US" sz="2800" b="1" i="1" u="sng" dirty="0">
                <a:solidFill>
                  <a:schemeClr val="bg1">
                    <a:lumMod val="95000"/>
                    <a:lumOff val="5000"/>
                  </a:schemeClr>
                </a:solidFill>
                <a:latin typeface="+mn-lt"/>
              </a:rPr>
              <a:t>exceed</a:t>
            </a:r>
            <a:r>
              <a:rPr lang="en-US" sz="2800" b="1" dirty="0">
                <a:solidFill>
                  <a:schemeClr val="bg1">
                    <a:lumMod val="95000"/>
                    <a:lumOff val="5000"/>
                  </a:schemeClr>
                </a:solidFill>
                <a:latin typeface="+mn-lt"/>
              </a:rPr>
              <a:t> standards for your research and research subjects.</a:t>
            </a:r>
            <a:br>
              <a:rPr lang="en-US" sz="2800" b="1" dirty="0">
                <a:solidFill>
                  <a:schemeClr val="bg1">
                    <a:lumMod val="95000"/>
                    <a:lumOff val="5000"/>
                  </a:schemeClr>
                </a:solidFill>
                <a:latin typeface="+mn-lt"/>
              </a:rPr>
            </a:br>
            <a:br>
              <a:rPr lang="en-US" sz="2800" b="1" dirty="0">
                <a:solidFill>
                  <a:schemeClr val="bg1">
                    <a:lumMod val="95000"/>
                    <a:lumOff val="5000"/>
                  </a:schemeClr>
                </a:solidFill>
                <a:latin typeface="+mn-lt"/>
              </a:rPr>
            </a:br>
            <a:r>
              <a:rPr lang="en-US" sz="2800" b="1" dirty="0">
                <a:solidFill>
                  <a:schemeClr val="bg1">
                    <a:lumMod val="95000"/>
                    <a:lumOff val="5000"/>
                  </a:schemeClr>
                </a:solidFill>
                <a:latin typeface="+mn-lt"/>
              </a:rPr>
              <a:t>Drexel reviews all research as though it were federally regulated.</a:t>
            </a:r>
            <a:br>
              <a:rPr lang="en-US" sz="2800" b="1" dirty="0">
                <a:solidFill>
                  <a:schemeClr val="bg1">
                    <a:lumMod val="95000"/>
                    <a:lumOff val="5000"/>
                  </a:schemeClr>
                </a:solidFill>
              </a:rPr>
            </a:br>
            <a:br>
              <a:rPr lang="en-US" sz="2800" b="1" dirty="0">
                <a:solidFill>
                  <a:schemeClr val="bg1">
                    <a:lumMod val="95000"/>
                    <a:lumOff val="5000"/>
                  </a:schemeClr>
                </a:solidFill>
              </a:rPr>
            </a:br>
            <a:endParaRPr lang="en-US" sz="2800" b="1" dirty="0">
              <a:solidFill>
                <a:schemeClr val="bg1">
                  <a:lumMod val="95000"/>
                  <a:lumOff val="5000"/>
                </a:schemeClr>
              </a:solidFill>
            </a:endParaRPr>
          </a:p>
        </p:txBody>
      </p:sp>
      <p:sp>
        <p:nvSpPr>
          <p:cNvPr id="3" name="Footer Placeholder 2">
            <a:extLst>
              <a:ext uri="{FF2B5EF4-FFF2-40B4-BE49-F238E27FC236}">
                <a16:creationId xmlns:a16="http://schemas.microsoft.com/office/drawing/2014/main" id="{48B678E2-50C5-4163-9226-A1DDF0B126F0}"/>
              </a:ext>
            </a:extLst>
          </p:cNvPr>
          <p:cNvSpPr>
            <a:spLocks noGrp="1"/>
          </p:cNvSpPr>
          <p:nvPr>
            <p:ph type="ftr" sz="quarter" idx="11"/>
          </p:nvPr>
        </p:nvSpPr>
        <p:spPr>
          <a:xfrm>
            <a:off x="3892062" y="6199632"/>
            <a:ext cx="4407876" cy="365125"/>
          </a:xfrm>
        </p:spPr>
        <p:txBody>
          <a:bodyPr>
            <a:normAutofit/>
          </a:bodyPr>
          <a:lstStyle/>
          <a:p>
            <a:pPr>
              <a:spcAft>
                <a:spcPts val="600"/>
              </a:spcAft>
            </a:pPr>
            <a:r>
              <a:rPr lang="en-US" sz="1100" dirty="0">
                <a:solidFill>
                  <a:schemeClr val="bg1">
                    <a:alpha val="80000"/>
                  </a:schemeClr>
                </a:solidFill>
              </a:rPr>
              <a:t>Drexel University - Office of Research &amp; Innovation</a:t>
            </a:r>
          </a:p>
        </p:txBody>
      </p:sp>
      <p:sp>
        <p:nvSpPr>
          <p:cNvPr id="4" name="Slide Number Placeholder 3">
            <a:extLst>
              <a:ext uri="{FF2B5EF4-FFF2-40B4-BE49-F238E27FC236}">
                <a16:creationId xmlns:a16="http://schemas.microsoft.com/office/drawing/2014/main" id="{2BF6F464-2EC5-4F4C-A84F-6D733DA0F3CD}"/>
              </a:ext>
            </a:extLst>
          </p:cNvPr>
          <p:cNvSpPr>
            <a:spLocks noGrp="1"/>
          </p:cNvSpPr>
          <p:nvPr>
            <p:ph type="sldNum" sz="quarter" idx="12"/>
          </p:nvPr>
        </p:nvSpPr>
        <p:spPr>
          <a:xfrm>
            <a:off x="11000232" y="6108192"/>
            <a:ext cx="548640" cy="548640"/>
          </a:xfrm>
          <a:prstGeom prst="ellipse">
            <a:avLst/>
          </a:prstGeom>
          <a:solidFill>
            <a:srgbClr val="7F7F7F"/>
          </a:solidFill>
        </p:spPr>
        <p:txBody>
          <a:bodyPr>
            <a:normAutofit/>
          </a:bodyPr>
          <a:lstStyle/>
          <a:p>
            <a:pPr algn="ctr">
              <a:spcAft>
                <a:spcPts val="600"/>
              </a:spcAft>
            </a:pPr>
            <a:fld id="{98645B5B-EEE3-409B-BA15-E641718611CB}" type="slidenum">
              <a:rPr lang="en-US" sz="1500">
                <a:solidFill>
                  <a:srgbClr val="FFFFFF"/>
                </a:solidFill>
              </a:rPr>
              <a:pPr algn="ctr">
                <a:spcAft>
                  <a:spcPts val="600"/>
                </a:spcAft>
              </a:pPr>
              <a:t>23</a:t>
            </a:fld>
            <a:endParaRPr lang="en-US" sz="1500" dirty="0">
              <a:solidFill>
                <a:srgbClr val="FFFFFF"/>
              </a:solidFill>
            </a:endParaRPr>
          </a:p>
        </p:txBody>
      </p:sp>
    </p:spTree>
    <p:extLst>
      <p:ext uri="{BB962C8B-B14F-4D97-AF65-F5344CB8AC3E}">
        <p14:creationId xmlns:p14="http://schemas.microsoft.com/office/powerpoint/2010/main" val="1503240897"/>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D0808-2C2A-4E4B-B4CB-5BC1EEF4D779}"/>
              </a:ext>
            </a:extLst>
          </p:cNvPr>
          <p:cNvSpPr>
            <a:spLocks noGrp="1"/>
          </p:cNvSpPr>
          <p:nvPr>
            <p:ph type="title"/>
          </p:nvPr>
        </p:nvSpPr>
        <p:spPr>
          <a:xfrm>
            <a:off x="301556" y="629267"/>
            <a:ext cx="7254853" cy="1216312"/>
          </a:xfrm>
        </p:spPr>
        <p:txBody>
          <a:bodyPr>
            <a:normAutofit/>
          </a:bodyPr>
          <a:lstStyle/>
          <a:p>
            <a:r>
              <a:rPr lang="en-US" b="1" dirty="0"/>
              <a:t>Member Conflict of Interest</a:t>
            </a:r>
          </a:p>
        </p:txBody>
      </p:sp>
      <p:sp>
        <p:nvSpPr>
          <p:cNvPr id="3" name="Content Placeholder 2">
            <a:extLst>
              <a:ext uri="{FF2B5EF4-FFF2-40B4-BE49-F238E27FC236}">
                <a16:creationId xmlns:a16="http://schemas.microsoft.com/office/drawing/2014/main" id="{FDD715E0-C678-4BA5-A036-E9398619B04D}"/>
              </a:ext>
            </a:extLst>
          </p:cNvPr>
          <p:cNvSpPr>
            <a:spLocks noGrp="1"/>
          </p:cNvSpPr>
          <p:nvPr>
            <p:ph idx="1"/>
          </p:nvPr>
        </p:nvSpPr>
        <p:spPr>
          <a:xfrm>
            <a:off x="184558" y="1914046"/>
            <a:ext cx="6887221" cy="4309774"/>
          </a:xfrm>
        </p:spPr>
        <p:txBody>
          <a:bodyPr>
            <a:normAutofit/>
          </a:bodyPr>
          <a:lstStyle/>
          <a:p>
            <a:r>
              <a:rPr lang="en-US" sz="1400" b="1" dirty="0"/>
              <a:t>Policy- Definitions (HRP-001)</a:t>
            </a:r>
          </a:p>
          <a:p>
            <a:pPr marL="457200" lvl="1" indent="0">
              <a:buNone/>
            </a:pPr>
            <a:r>
              <a:rPr lang="en-US" sz="1400" b="1" dirty="0"/>
              <a:t>“2.8 &lt;Conflicting Interest&gt;: An IRB member or consultant has a conflicting interest if any of the following are true for the member/consultant or an individual in the member’s &lt;Immediate Family&gt;:</a:t>
            </a:r>
          </a:p>
          <a:p>
            <a:pPr lvl="2"/>
            <a:r>
              <a:rPr lang="en-US" sz="1400" b="1" dirty="0"/>
              <a:t>Involvement in the design, conduct, or reporting of the research,</a:t>
            </a:r>
          </a:p>
          <a:p>
            <a:pPr lvl="2"/>
            <a:r>
              <a:rPr lang="en-US" sz="1400" b="1" dirty="0"/>
              <a:t>Equity interest &lt;Related to the Research&gt;, exclusive of interests through mutual funds,</a:t>
            </a:r>
          </a:p>
          <a:p>
            <a:pPr lvl="2"/>
            <a:r>
              <a:rPr lang="en-US" sz="1400" b="1" dirty="0"/>
              <a:t>Compensation &lt;Related to the Research&gt; in the preceding 12 months,</a:t>
            </a:r>
          </a:p>
          <a:p>
            <a:pPr lvl="2"/>
            <a:r>
              <a:rPr lang="en-US" sz="1400" b="1" dirty="0"/>
              <a:t>Proprietary interest &lt;Related to the Research&gt;, including copyrights, or patents, trademarks,</a:t>
            </a:r>
          </a:p>
          <a:p>
            <a:pPr lvl="2"/>
            <a:r>
              <a:rPr lang="en-US" sz="1400" b="1" dirty="0"/>
              <a:t>Any other reason for which the IRB member believes that he or she cannot be objective.”</a:t>
            </a:r>
          </a:p>
          <a:p>
            <a:pPr marL="228600" lvl="2"/>
            <a:r>
              <a:rPr lang="en-US" sz="1400" b="1" dirty="0"/>
              <a:t>Policy: IRB Member Review Expectations HRP -020</a:t>
            </a:r>
          </a:p>
          <a:p>
            <a:pPr marL="228600" lvl="2"/>
            <a:r>
              <a:rPr lang="en-US" sz="1400" b="1" dirty="0"/>
              <a:t> “ 2.2 For each review consider whether you have a &lt;Conflicting Interest&gt;</a:t>
            </a:r>
          </a:p>
          <a:p>
            <a:pPr marL="685800" lvl="3"/>
            <a:r>
              <a:rPr lang="en-US" sz="1400" b="1" dirty="0"/>
              <a:t>2.2.1. Know the definition of &lt;Conflicting Interest&gt;</a:t>
            </a:r>
          </a:p>
          <a:p>
            <a:pPr marL="685800" lvl="3"/>
            <a:r>
              <a:rPr lang="en-US" sz="1400" b="1" dirty="0"/>
              <a:t>2.2.2. If you have a &lt;Conflicting Interest&gt;, do not participate in that review (including discussion or voting) except to provide information requested by the IRB.</a:t>
            </a:r>
          </a:p>
          <a:p>
            <a:pPr lvl="2"/>
            <a:endParaRPr lang="en-US" sz="1100" dirty="0"/>
          </a:p>
        </p:txBody>
      </p:sp>
      <p:sp>
        <p:nvSpPr>
          <p:cNvPr id="4" name="Footer Placeholder 3">
            <a:extLst>
              <a:ext uri="{FF2B5EF4-FFF2-40B4-BE49-F238E27FC236}">
                <a16:creationId xmlns:a16="http://schemas.microsoft.com/office/drawing/2014/main" id="{B1ACC62C-08D5-462B-881C-101C7B05767D}"/>
              </a:ext>
            </a:extLst>
          </p:cNvPr>
          <p:cNvSpPr>
            <a:spLocks noGrp="1"/>
          </p:cNvSpPr>
          <p:nvPr>
            <p:ph type="ftr" sz="quarter" idx="11"/>
          </p:nvPr>
        </p:nvSpPr>
        <p:spPr>
          <a:xfrm>
            <a:off x="648929" y="6356350"/>
            <a:ext cx="6586491" cy="365125"/>
          </a:xfrm>
        </p:spPr>
        <p:txBody>
          <a:bodyPr>
            <a:normAutofit/>
          </a:bodyPr>
          <a:lstStyle/>
          <a:p>
            <a:pPr algn="l">
              <a:spcAft>
                <a:spcPts val="600"/>
              </a:spcAft>
            </a:pPr>
            <a:r>
              <a:rPr lang="en-US" dirty="0"/>
              <a:t>Drexel University - Office of Research &amp; Innovation</a:t>
            </a:r>
          </a:p>
        </p:txBody>
      </p:sp>
      <p:sp>
        <p:nvSpPr>
          <p:cNvPr id="52" name="Rectangle 47">
            <a:extLst>
              <a:ext uri="{FF2B5EF4-FFF2-40B4-BE49-F238E27FC236}">
                <a16:creationId xmlns:a16="http://schemas.microsoft.com/office/drawing/2014/main" id="{11C59EDF-5A1E-404D-B55D-8AEA5D8D6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410" y="0"/>
            <a:ext cx="46360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ounded Rectangle 9">
            <a:extLst>
              <a:ext uri="{FF2B5EF4-FFF2-40B4-BE49-F238E27FC236}">
                <a16:creationId xmlns:a16="http://schemas.microsoft.com/office/drawing/2014/main" id="{FEE0385D-4151-43AA-9C6B-0365E1031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1042" y="557784"/>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Graphic 35" descr="Phishing">
            <a:extLst>
              <a:ext uri="{FF2B5EF4-FFF2-40B4-BE49-F238E27FC236}">
                <a16:creationId xmlns:a16="http://schemas.microsoft.com/office/drawing/2014/main" id="{505A4637-E7D6-41E9-9085-ACDCB5E26A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61082" y="1914045"/>
            <a:ext cx="3026664" cy="3026664"/>
          </a:xfrm>
          <a:prstGeom prst="rect">
            <a:avLst/>
          </a:prstGeom>
          <a:effectLst/>
        </p:spPr>
      </p:pic>
      <p:sp>
        <p:nvSpPr>
          <p:cNvPr id="5" name="Slide Number Placeholder 4">
            <a:extLst>
              <a:ext uri="{FF2B5EF4-FFF2-40B4-BE49-F238E27FC236}">
                <a16:creationId xmlns:a16="http://schemas.microsoft.com/office/drawing/2014/main" id="{D469D230-6D8C-4E88-BDA4-9CCC9256CFFE}"/>
              </a:ext>
            </a:extLst>
          </p:cNvPr>
          <p:cNvSpPr>
            <a:spLocks noGrp="1"/>
          </p:cNvSpPr>
          <p:nvPr>
            <p:ph type="sldNum" sz="quarter" idx="12"/>
          </p:nvPr>
        </p:nvSpPr>
        <p:spPr>
          <a:xfrm>
            <a:off x="10853928" y="6356350"/>
            <a:ext cx="685800" cy="365125"/>
          </a:xfrm>
        </p:spPr>
        <p:txBody>
          <a:bodyPr>
            <a:normAutofit/>
          </a:bodyPr>
          <a:lstStyle/>
          <a:p>
            <a:pPr>
              <a:spcAft>
                <a:spcPts val="600"/>
              </a:spcAft>
            </a:pPr>
            <a:fld id="{98645B5B-EEE3-409B-BA15-E641718611CB}" type="slidenum">
              <a:rPr lang="en-US">
                <a:solidFill>
                  <a:srgbClr val="404040"/>
                </a:solidFill>
              </a:rPr>
              <a:pPr>
                <a:spcAft>
                  <a:spcPts val="600"/>
                </a:spcAft>
              </a:pPr>
              <a:t>24</a:t>
            </a:fld>
            <a:endParaRPr lang="en-US" dirty="0">
              <a:solidFill>
                <a:srgbClr val="404040"/>
              </a:solidFill>
            </a:endParaRPr>
          </a:p>
        </p:txBody>
      </p:sp>
    </p:spTree>
    <p:extLst>
      <p:ext uri="{BB962C8B-B14F-4D97-AF65-F5344CB8AC3E}">
        <p14:creationId xmlns:p14="http://schemas.microsoft.com/office/powerpoint/2010/main" val="949510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6070-50B6-4E99-BD47-C79F61C3A926}"/>
              </a:ext>
            </a:extLst>
          </p:cNvPr>
          <p:cNvSpPr>
            <a:spLocks noGrp="1"/>
          </p:cNvSpPr>
          <p:nvPr>
            <p:ph type="title"/>
          </p:nvPr>
        </p:nvSpPr>
        <p:spPr/>
        <p:txBody>
          <a:bodyPr/>
          <a:lstStyle/>
          <a:p>
            <a:r>
              <a:rPr lang="en-US" b="1" dirty="0">
                <a:latin typeface="+mn-lt"/>
              </a:rPr>
              <a:t>Authority of the IRB to Manage COI/FCOI</a:t>
            </a:r>
          </a:p>
        </p:txBody>
      </p:sp>
      <p:sp>
        <p:nvSpPr>
          <p:cNvPr id="3" name="Content Placeholder 2">
            <a:extLst>
              <a:ext uri="{FF2B5EF4-FFF2-40B4-BE49-F238E27FC236}">
                <a16:creationId xmlns:a16="http://schemas.microsoft.com/office/drawing/2014/main" id="{E9AFF08E-3AA3-4C4E-92C0-C7997712EB13}"/>
              </a:ext>
            </a:extLst>
          </p:cNvPr>
          <p:cNvSpPr>
            <a:spLocks noGrp="1"/>
          </p:cNvSpPr>
          <p:nvPr>
            <p:ph idx="1"/>
          </p:nvPr>
        </p:nvSpPr>
        <p:spPr/>
        <p:txBody>
          <a:bodyPr>
            <a:normAutofit fontScale="92500"/>
          </a:bodyPr>
          <a:lstStyle/>
          <a:p>
            <a:r>
              <a:rPr lang="en-US" dirty="0"/>
              <a:t>As part of meeting criteria for approval, the Convened IRB has the authority to impose </a:t>
            </a:r>
            <a:r>
              <a:rPr lang="en-US" b="1" dirty="0"/>
              <a:t>additional</a:t>
            </a:r>
            <a:r>
              <a:rPr lang="en-US" dirty="0"/>
              <a:t> management requirements than those provided by external committees such as the Drexel Office of Compliance. </a:t>
            </a:r>
          </a:p>
          <a:p>
            <a:r>
              <a:rPr lang="en-US" b="0" i="0" dirty="0">
                <a:solidFill>
                  <a:srgbClr val="000000"/>
                </a:solidFill>
                <a:effectLst/>
              </a:rPr>
              <a:t>Spe</a:t>
            </a:r>
            <a:r>
              <a:rPr lang="en-US" dirty="0">
                <a:solidFill>
                  <a:srgbClr val="000000"/>
                </a:solidFill>
              </a:rPr>
              <a:t>cifically, it may require </a:t>
            </a:r>
            <a:r>
              <a:rPr lang="en-US" b="0" i="0" dirty="0">
                <a:solidFill>
                  <a:srgbClr val="000000"/>
                </a:solidFill>
                <a:effectLst/>
              </a:rPr>
              <a:t> that additional information be given to subjects “when in the IRB's judgment the information would meaningfully add to protection of the rights and welfare of subjects” (45 CFR 46.109(b), 21 CFR 56.109(b)). </a:t>
            </a:r>
            <a:endParaRPr lang="en-US" dirty="0"/>
          </a:p>
          <a:p>
            <a:r>
              <a:rPr lang="en-US" dirty="0"/>
              <a:t>For example, the IRB may require specific language be added to the consent, modify the consent process to exclude research personnel with a COI/FCOI, take other measures to reduce undue influence or coercion, or require additional information/documentation.</a:t>
            </a:r>
          </a:p>
          <a:p>
            <a:endParaRPr lang="en-US" dirty="0"/>
          </a:p>
        </p:txBody>
      </p:sp>
      <p:sp>
        <p:nvSpPr>
          <p:cNvPr id="4" name="Footer Placeholder 3">
            <a:extLst>
              <a:ext uri="{FF2B5EF4-FFF2-40B4-BE49-F238E27FC236}">
                <a16:creationId xmlns:a16="http://schemas.microsoft.com/office/drawing/2014/main" id="{7B2DF041-3B78-43CB-A072-245869C97F23}"/>
              </a:ext>
            </a:extLst>
          </p:cNvPr>
          <p:cNvSpPr>
            <a:spLocks noGrp="1"/>
          </p:cNvSpPr>
          <p:nvPr>
            <p:ph type="ftr" sz="quarter" idx="11"/>
          </p:nvPr>
        </p:nvSpPr>
        <p:spPr/>
        <p:txBody>
          <a:bodyPr/>
          <a:lstStyle/>
          <a:p>
            <a:r>
              <a:rPr lang="en-US" dirty="0"/>
              <a:t>Drexel University - Office of Research &amp; Innovation</a:t>
            </a:r>
          </a:p>
        </p:txBody>
      </p:sp>
      <p:sp>
        <p:nvSpPr>
          <p:cNvPr id="5" name="Slide Number Placeholder 4">
            <a:extLst>
              <a:ext uri="{FF2B5EF4-FFF2-40B4-BE49-F238E27FC236}">
                <a16:creationId xmlns:a16="http://schemas.microsoft.com/office/drawing/2014/main" id="{9EFF19CA-5BD6-4084-8D2B-C1CE74E72E5F}"/>
              </a:ext>
            </a:extLst>
          </p:cNvPr>
          <p:cNvSpPr>
            <a:spLocks noGrp="1"/>
          </p:cNvSpPr>
          <p:nvPr>
            <p:ph type="sldNum" sz="quarter" idx="12"/>
          </p:nvPr>
        </p:nvSpPr>
        <p:spPr/>
        <p:txBody>
          <a:bodyPr/>
          <a:lstStyle/>
          <a:p>
            <a:fld id="{98645B5B-EEE3-409B-BA15-E641718611CB}" type="slidenum">
              <a:rPr lang="en-US" smtClean="0"/>
              <a:t>25</a:t>
            </a:fld>
            <a:endParaRPr lang="en-US" dirty="0"/>
          </a:p>
        </p:txBody>
      </p:sp>
    </p:spTree>
    <p:extLst>
      <p:ext uri="{BB962C8B-B14F-4D97-AF65-F5344CB8AC3E}">
        <p14:creationId xmlns:p14="http://schemas.microsoft.com/office/powerpoint/2010/main" val="1232176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76D5CC1-A39D-4DE3-B534-705E2124C720}"/>
              </a:ext>
            </a:extLst>
          </p:cNvPr>
          <p:cNvSpPr>
            <a:spLocks noGrp="1"/>
          </p:cNvSpPr>
          <p:nvPr>
            <p:ph type="title"/>
          </p:nvPr>
        </p:nvSpPr>
        <p:spPr>
          <a:xfrm>
            <a:off x="838201" y="624568"/>
            <a:ext cx="3351755" cy="5412920"/>
          </a:xfrm>
        </p:spPr>
        <p:txBody>
          <a:bodyPr>
            <a:normAutofit/>
          </a:bodyPr>
          <a:lstStyle/>
          <a:p>
            <a:r>
              <a:rPr lang="en-US" sz="4000" b="1" dirty="0">
                <a:solidFill>
                  <a:schemeClr val="bg1"/>
                </a:solidFill>
                <a:latin typeface="+mn-lt"/>
              </a:rPr>
              <a:t>Types of submissions reviewed at IRB Full Committee Meetings:</a:t>
            </a:r>
          </a:p>
        </p:txBody>
      </p:sp>
      <p:sp>
        <p:nvSpPr>
          <p:cNvPr id="4" name="Footer Placeholder 3">
            <a:extLst>
              <a:ext uri="{FF2B5EF4-FFF2-40B4-BE49-F238E27FC236}">
                <a16:creationId xmlns:a16="http://schemas.microsoft.com/office/drawing/2014/main" id="{B8180CE5-FE87-4B99-802D-2D85644ACC4C}"/>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BF6984B1-B228-4D27-903B-9786C8D3D974}"/>
              </a:ext>
            </a:extLst>
          </p:cNvPr>
          <p:cNvSpPr>
            <a:spLocks noGrp="1"/>
          </p:cNvSpPr>
          <p:nvPr>
            <p:ph type="sldNum" sz="quarter" idx="12"/>
          </p:nvPr>
        </p:nvSpPr>
        <p:spPr>
          <a:xfrm>
            <a:off x="10128250" y="6356350"/>
            <a:ext cx="1225550" cy="365125"/>
          </a:xfrm>
        </p:spPr>
        <p:txBody>
          <a:bodyPr>
            <a:normAutofit/>
          </a:bodyPr>
          <a:lstStyle/>
          <a:p>
            <a:pPr>
              <a:spcAft>
                <a:spcPts val="600"/>
              </a:spcAft>
            </a:pPr>
            <a:fld id="{98645B5B-EEE3-409B-BA15-E641718611CB}" type="slidenum">
              <a:rPr lang="en-US"/>
              <a:pPr>
                <a:spcAft>
                  <a:spcPts val="600"/>
                </a:spcAft>
              </a:pPr>
              <a:t>26</a:t>
            </a:fld>
            <a:endParaRPr lang="en-US" dirty="0"/>
          </a:p>
        </p:txBody>
      </p:sp>
      <p:graphicFrame>
        <p:nvGraphicFramePr>
          <p:cNvPr id="7" name="Content Placeholder 2">
            <a:extLst>
              <a:ext uri="{FF2B5EF4-FFF2-40B4-BE49-F238E27FC236}">
                <a16:creationId xmlns:a16="http://schemas.microsoft.com/office/drawing/2014/main" id="{DF2B8299-D823-4C2D-8FB7-695619F98BDC}"/>
              </a:ext>
            </a:extLst>
          </p:cNvPr>
          <p:cNvGraphicFramePr>
            <a:graphicFrameLocks noGrp="1"/>
          </p:cNvGraphicFramePr>
          <p:nvPr>
            <p:ph idx="1"/>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8806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008109A-BDC3-48BD-A312-1D7778AEDC30}"/>
              </a:ext>
            </a:extLst>
          </p:cNvPr>
          <p:cNvSpPr>
            <a:spLocks noGrp="1"/>
          </p:cNvSpPr>
          <p:nvPr>
            <p:ph type="title"/>
          </p:nvPr>
        </p:nvSpPr>
        <p:spPr>
          <a:xfrm>
            <a:off x="220337" y="624568"/>
            <a:ext cx="4208444" cy="5412920"/>
          </a:xfrm>
        </p:spPr>
        <p:txBody>
          <a:bodyPr>
            <a:normAutofit/>
          </a:bodyPr>
          <a:lstStyle/>
          <a:p>
            <a:r>
              <a:rPr lang="en-US" sz="4000" b="1" dirty="0">
                <a:solidFill>
                  <a:schemeClr val="bg1"/>
                </a:solidFill>
                <a:latin typeface="+mn-lt"/>
              </a:rPr>
              <a:t>More about Reportable New Information (RNI)</a:t>
            </a:r>
          </a:p>
        </p:txBody>
      </p:sp>
      <p:sp>
        <p:nvSpPr>
          <p:cNvPr id="4" name="Footer Placeholder 3">
            <a:extLst>
              <a:ext uri="{FF2B5EF4-FFF2-40B4-BE49-F238E27FC236}">
                <a16:creationId xmlns:a16="http://schemas.microsoft.com/office/drawing/2014/main" id="{9FB457B0-8487-4EC8-9D9C-4D7CA532780E}"/>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668716E4-3BC2-4D8C-A27A-CB4037D0F3D1}"/>
              </a:ext>
            </a:extLst>
          </p:cNvPr>
          <p:cNvSpPr>
            <a:spLocks noGrp="1"/>
          </p:cNvSpPr>
          <p:nvPr>
            <p:ph type="sldNum" sz="quarter" idx="12"/>
          </p:nvPr>
        </p:nvSpPr>
        <p:spPr>
          <a:xfrm>
            <a:off x="10128250" y="6356350"/>
            <a:ext cx="1225550" cy="365125"/>
          </a:xfrm>
        </p:spPr>
        <p:txBody>
          <a:bodyPr>
            <a:normAutofit/>
          </a:bodyPr>
          <a:lstStyle/>
          <a:p>
            <a:pPr>
              <a:spcAft>
                <a:spcPts val="600"/>
              </a:spcAft>
            </a:pPr>
            <a:fld id="{98645B5B-EEE3-409B-BA15-E641718611CB}" type="slidenum">
              <a:rPr lang="en-US"/>
              <a:pPr>
                <a:spcAft>
                  <a:spcPts val="600"/>
                </a:spcAft>
              </a:pPr>
              <a:t>27</a:t>
            </a:fld>
            <a:endParaRPr lang="en-US" dirty="0"/>
          </a:p>
        </p:txBody>
      </p:sp>
      <p:graphicFrame>
        <p:nvGraphicFramePr>
          <p:cNvPr id="7" name="Content Placeholder 2">
            <a:extLst>
              <a:ext uri="{FF2B5EF4-FFF2-40B4-BE49-F238E27FC236}">
                <a16:creationId xmlns:a16="http://schemas.microsoft.com/office/drawing/2014/main" id="{13B00264-48A9-439F-94D8-9B88719BB048}"/>
              </a:ext>
            </a:extLst>
          </p:cNvPr>
          <p:cNvGraphicFramePr>
            <a:graphicFrameLocks noGrp="1"/>
          </p:cNvGraphicFramePr>
          <p:nvPr>
            <p:ph idx="1"/>
            <p:extLst>
              <p:ext uri="{D42A27DB-BD31-4B8C-83A1-F6EECF244321}">
                <p14:modId xmlns:p14="http://schemas.microsoft.com/office/powerpoint/2010/main" val="1404728402"/>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7962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6" name="Rectangle 75">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8" name="Freeform: Shape 77">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C85E89-27C7-46E2-A5F3-24683CA2AE8B}"/>
              </a:ext>
            </a:extLst>
          </p:cNvPr>
          <p:cNvSpPr>
            <a:spLocks noGrp="1"/>
          </p:cNvSpPr>
          <p:nvPr>
            <p:ph type="title"/>
          </p:nvPr>
        </p:nvSpPr>
        <p:spPr>
          <a:xfrm>
            <a:off x="804671" y="640263"/>
            <a:ext cx="3284331" cy="5254510"/>
          </a:xfrm>
        </p:spPr>
        <p:txBody>
          <a:bodyPr>
            <a:normAutofit/>
          </a:bodyPr>
          <a:lstStyle/>
          <a:p>
            <a:r>
              <a:rPr lang="en-US" b="1" dirty="0">
                <a:latin typeface="+mn-lt"/>
              </a:rPr>
              <a:t>How is Risk Defined?</a:t>
            </a:r>
            <a:br>
              <a:rPr lang="en-US" dirty="0"/>
            </a:br>
            <a:endParaRPr lang="en-US" dirty="0"/>
          </a:p>
        </p:txBody>
      </p:sp>
      <p:sp>
        <p:nvSpPr>
          <p:cNvPr id="3" name="Content Placeholder 2">
            <a:extLst>
              <a:ext uri="{FF2B5EF4-FFF2-40B4-BE49-F238E27FC236}">
                <a16:creationId xmlns:a16="http://schemas.microsoft.com/office/drawing/2014/main" id="{0C33AB9C-051C-4B8C-83DE-CDF1F90D97EC}"/>
              </a:ext>
            </a:extLst>
          </p:cNvPr>
          <p:cNvSpPr>
            <a:spLocks noGrp="1"/>
          </p:cNvSpPr>
          <p:nvPr>
            <p:ph idx="1"/>
          </p:nvPr>
        </p:nvSpPr>
        <p:spPr>
          <a:xfrm>
            <a:off x="5358384" y="640262"/>
            <a:ext cx="6028944" cy="5810871"/>
          </a:xfrm>
        </p:spPr>
        <p:txBody>
          <a:bodyPr anchor="ctr">
            <a:normAutofit fontScale="92500" lnSpcReduction="10000"/>
          </a:bodyPr>
          <a:lstStyle/>
          <a:p>
            <a:pPr marL="457200" lvl="1" indent="0">
              <a:buNone/>
            </a:pPr>
            <a:r>
              <a:rPr lang="en-US" sz="1800" b="1" dirty="0">
                <a:solidFill>
                  <a:schemeClr val="bg1"/>
                </a:solidFill>
              </a:rPr>
              <a:t>According to Policy: Definitions (HRP-001) Section 2.32</a:t>
            </a:r>
          </a:p>
          <a:p>
            <a:pPr marL="457200" lvl="1" indent="0">
              <a:buNone/>
            </a:pPr>
            <a:endParaRPr lang="en-US" sz="1800" b="1" dirty="0">
              <a:solidFill>
                <a:schemeClr val="bg1"/>
              </a:solidFill>
            </a:endParaRPr>
          </a:p>
          <a:p>
            <a:pPr lvl="1"/>
            <a:r>
              <a:rPr lang="en-US" sz="1800" b="1" dirty="0">
                <a:solidFill>
                  <a:schemeClr val="bg1"/>
                </a:solidFill>
              </a:rPr>
              <a:t>Minimal Risk: The probability and magnitude of harm or discomfort anticipated in the research that are not greater in and of themselves than those ordinarily encountered in daily life or during the performance of routine physical or psychological examinations or tests </a:t>
            </a:r>
          </a:p>
          <a:p>
            <a:pPr lvl="1"/>
            <a:endParaRPr lang="en-US" sz="1800" b="1" dirty="0">
              <a:solidFill>
                <a:schemeClr val="bg1"/>
              </a:solidFill>
            </a:endParaRPr>
          </a:p>
          <a:p>
            <a:pPr marL="457200" lvl="1" indent="0">
              <a:buNone/>
            </a:pPr>
            <a:r>
              <a:rPr lang="en-US" sz="1800" b="1" dirty="0">
                <a:solidFill>
                  <a:schemeClr val="bg1"/>
                </a:solidFill>
              </a:rPr>
              <a:t>And 2.32.1. </a:t>
            </a:r>
          </a:p>
          <a:p>
            <a:pPr marL="457200" lvl="1" indent="0">
              <a:buNone/>
            </a:pPr>
            <a:endParaRPr lang="en-US" sz="1800" b="1" dirty="0">
              <a:solidFill>
                <a:schemeClr val="bg1"/>
              </a:solidFill>
            </a:endParaRPr>
          </a:p>
          <a:p>
            <a:pPr lvl="2"/>
            <a:r>
              <a:rPr lang="en-US" sz="1800" b="1" dirty="0">
                <a:solidFill>
                  <a:schemeClr val="bg1"/>
                </a:solidFill>
              </a:rPr>
              <a:t>The IRB interprets the phrase “Ordinarily encountered in daily life or during the performance of routine physical or physiological examination or tests” to refer to normal healthy individuals in general and exclude the risks that certain subcategories of individuals face in their everyday life. For example, the IRB does not evaluate the risks imposed in research focused on a special population against the inherent risks encountered in their work environment (e.g., emergency responder, pilot, soldier in a combat zone) or having a medical condition (e.g., frequent medical tests or constant pain).</a:t>
            </a:r>
          </a:p>
          <a:p>
            <a:pPr marL="0" indent="0">
              <a:buNone/>
            </a:pPr>
            <a:r>
              <a:rPr lang="en-US" sz="1500" b="1" dirty="0">
                <a:solidFill>
                  <a:schemeClr val="bg1"/>
                </a:solidFill>
              </a:rPr>
              <a:t> </a:t>
            </a:r>
          </a:p>
        </p:txBody>
      </p:sp>
      <p:sp>
        <p:nvSpPr>
          <p:cNvPr id="4" name="Footer Placeholder 3">
            <a:extLst>
              <a:ext uri="{FF2B5EF4-FFF2-40B4-BE49-F238E27FC236}">
                <a16:creationId xmlns:a16="http://schemas.microsoft.com/office/drawing/2014/main" id="{177174DF-963B-47F3-81D2-464F89969BD6}"/>
              </a:ext>
            </a:extLst>
          </p:cNvPr>
          <p:cNvSpPr>
            <a:spLocks noGrp="1"/>
          </p:cNvSpPr>
          <p:nvPr>
            <p:ph type="ftr" sz="quarter" idx="11"/>
          </p:nvPr>
        </p:nvSpPr>
        <p:spPr>
          <a:xfrm>
            <a:off x="804672" y="6356350"/>
            <a:ext cx="3223468" cy="365125"/>
          </a:xfrm>
        </p:spPr>
        <p:txBody>
          <a:bodyPr>
            <a:normAutofit/>
          </a:bodyPr>
          <a:lstStyle/>
          <a:p>
            <a:pPr algn="l">
              <a:spcAft>
                <a:spcPts val="600"/>
              </a:spcAft>
            </a:pPr>
            <a:r>
              <a:rPr lang="en-US" sz="1100" dirty="0">
                <a:solidFill>
                  <a:schemeClr val="tx1">
                    <a:alpha val="80000"/>
                  </a:schemeClr>
                </a:solidFill>
              </a:rPr>
              <a:t>Drexel University - Office of Research &amp; Innovation</a:t>
            </a:r>
          </a:p>
        </p:txBody>
      </p:sp>
      <p:sp>
        <p:nvSpPr>
          <p:cNvPr id="5" name="Slide Number Placeholder 4">
            <a:extLst>
              <a:ext uri="{FF2B5EF4-FFF2-40B4-BE49-F238E27FC236}">
                <a16:creationId xmlns:a16="http://schemas.microsoft.com/office/drawing/2014/main" id="{53AFBFF0-C0D8-4EFF-A759-59346920F83E}"/>
              </a:ext>
            </a:extLst>
          </p:cNvPr>
          <p:cNvSpPr>
            <a:spLocks noGrp="1"/>
          </p:cNvSpPr>
          <p:nvPr>
            <p:ph type="sldNum" sz="quarter" idx="12"/>
          </p:nvPr>
        </p:nvSpPr>
        <p:spPr>
          <a:xfrm>
            <a:off x="8644128" y="6356350"/>
            <a:ext cx="2743200" cy="365125"/>
          </a:xfrm>
        </p:spPr>
        <p:txBody>
          <a:bodyPr>
            <a:normAutofit/>
          </a:bodyPr>
          <a:lstStyle/>
          <a:p>
            <a:pPr>
              <a:spcAft>
                <a:spcPts val="600"/>
              </a:spcAft>
            </a:pPr>
            <a:fld id="{98645B5B-EEE3-409B-BA15-E641718611CB}" type="slidenum">
              <a:rPr lang="en-US">
                <a:solidFill>
                  <a:schemeClr val="bg1">
                    <a:alpha val="80000"/>
                  </a:schemeClr>
                </a:solidFill>
              </a:rPr>
              <a:pPr>
                <a:spcAft>
                  <a:spcPts val="600"/>
                </a:spcAft>
              </a:pPr>
              <a:t>28</a:t>
            </a:fld>
            <a:endParaRPr lang="en-US" dirty="0">
              <a:solidFill>
                <a:schemeClr val="bg1">
                  <a:alpha val="80000"/>
                </a:schemeClr>
              </a:solidFill>
            </a:endParaRPr>
          </a:p>
        </p:txBody>
      </p:sp>
    </p:spTree>
    <p:extLst>
      <p:ext uri="{BB962C8B-B14F-4D97-AF65-F5344CB8AC3E}">
        <p14:creationId xmlns:p14="http://schemas.microsoft.com/office/powerpoint/2010/main" val="1099283401"/>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59BBB-EEA6-447F-97E9-EE61EB72852C}"/>
              </a:ext>
            </a:extLst>
          </p:cNvPr>
          <p:cNvSpPr>
            <a:spLocks noGrp="1"/>
          </p:cNvSpPr>
          <p:nvPr>
            <p:ph type="title"/>
          </p:nvPr>
        </p:nvSpPr>
        <p:spPr>
          <a:xfrm>
            <a:off x="839788" y="365125"/>
            <a:ext cx="10803572" cy="1325563"/>
          </a:xfrm>
        </p:spPr>
        <p:txBody>
          <a:bodyPr>
            <a:normAutofit fontScale="90000"/>
          </a:bodyPr>
          <a:lstStyle/>
          <a:p>
            <a:pPr algn="ctr"/>
            <a:r>
              <a:rPr lang="en-US" b="1" dirty="0">
                <a:latin typeface="+mn-lt"/>
              </a:rPr>
              <a:t>Review of Federally Sponsored Projects</a:t>
            </a:r>
            <a:br>
              <a:rPr lang="en-US" b="1" dirty="0">
                <a:latin typeface="+mn-lt"/>
              </a:rPr>
            </a:br>
            <a:r>
              <a:rPr lang="en-US" sz="2400" b="1" dirty="0">
                <a:latin typeface="+mn-lt"/>
              </a:rPr>
              <a:t>Criteria in worksheets </a:t>
            </a:r>
            <a:r>
              <a:rPr lang="en-US" sz="2400" b="1" u="sng" dirty="0">
                <a:latin typeface="+mn-lt"/>
              </a:rPr>
              <a:t>must</a:t>
            </a:r>
            <a:r>
              <a:rPr lang="en-US" sz="2400" b="1" dirty="0">
                <a:latin typeface="+mn-lt"/>
              </a:rPr>
              <a:t> be met and in the consent the sponsor must be named and included as agency/party that can inspect and copy research records</a:t>
            </a:r>
          </a:p>
        </p:txBody>
      </p:sp>
      <p:sp>
        <p:nvSpPr>
          <p:cNvPr id="6" name="Text Placeholder 5">
            <a:extLst>
              <a:ext uri="{FF2B5EF4-FFF2-40B4-BE49-F238E27FC236}">
                <a16:creationId xmlns:a16="http://schemas.microsoft.com/office/drawing/2014/main" id="{AEAF5A65-AC46-4EC8-9B38-9DF5696BD54E}"/>
              </a:ext>
            </a:extLst>
          </p:cNvPr>
          <p:cNvSpPr>
            <a:spLocks noGrp="1"/>
          </p:cNvSpPr>
          <p:nvPr>
            <p:ph type="body" idx="1"/>
          </p:nvPr>
        </p:nvSpPr>
        <p:spPr/>
        <p:txBody>
          <a:bodyPr/>
          <a:lstStyle/>
          <a:p>
            <a:r>
              <a:rPr lang="en-US" dirty="0"/>
              <a:t>Federal</a:t>
            </a:r>
          </a:p>
        </p:txBody>
      </p:sp>
      <p:sp>
        <p:nvSpPr>
          <p:cNvPr id="7" name="Content Placeholder 6">
            <a:extLst>
              <a:ext uri="{FF2B5EF4-FFF2-40B4-BE49-F238E27FC236}">
                <a16:creationId xmlns:a16="http://schemas.microsoft.com/office/drawing/2014/main" id="{74A9A592-E39A-46C1-A017-4A896820D1A1}"/>
              </a:ext>
            </a:extLst>
          </p:cNvPr>
          <p:cNvSpPr>
            <a:spLocks noGrp="1"/>
          </p:cNvSpPr>
          <p:nvPr>
            <p:ph sz="half" idx="2"/>
          </p:nvPr>
        </p:nvSpPr>
        <p:spPr/>
        <p:txBody>
          <a:bodyPr>
            <a:normAutofit fontScale="92500" lnSpcReduction="20000"/>
          </a:bodyPr>
          <a:lstStyle/>
          <a:p>
            <a:pPr lvl="0"/>
            <a:r>
              <a:rPr lang="en-US" dirty="0"/>
              <a:t>HRP-405 WORKSHEET - Additional Criteria DOD.pdf</a:t>
            </a:r>
          </a:p>
          <a:p>
            <a:pPr lvl="0"/>
            <a:r>
              <a:rPr lang="en-US" dirty="0"/>
              <a:t>HRP-406 WORKSHEET - Additional Criteria DOJ.pdf</a:t>
            </a:r>
          </a:p>
          <a:p>
            <a:pPr lvl="0"/>
            <a:r>
              <a:rPr lang="en-US" dirty="0"/>
              <a:t>HRP-407 WORKSHEET - Additional Criteria ED.pdf</a:t>
            </a:r>
          </a:p>
          <a:p>
            <a:pPr lvl="0"/>
            <a:r>
              <a:rPr lang="en-US" dirty="0"/>
              <a:t>HRP-408 WORKSHEET - Additional Criteria EPA.pdf</a:t>
            </a:r>
          </a:p>
          <a:p>
            <a:pPr lvl="0"/>
            <a:r>
              <a:rPr lang="en-US" dirty="0"/>
              <a:t>HRP-409 WORKSHEET - Additional Criteria DOE.pdf</a:t>
            </a:r>
          </a:p>
          <a:p>
            <a:endParaRPr lang="en-US" dirty="0"/>
          </a:p>
        </p:txBody>
      </p:sp>
      <p:sp>
        <p:nvSpPr>
          <p:cNvPr id="8" name="Text Placeholder 7">
            <a:extLst>
              <a:ext uri="{FF2B5EF4-FFF2-40B4-BE49-F238E27FC236}">
                <a16:creationId xmlns:a16="http://schemas.microsoft.com/office/drawing/2014/main" id="{1D25A4B8-81CE-47EC-BFE8-13122A932AA1}"/>
              </a:ext>
            </a:extLst>
          </p:cNvPr>
          <p:cNvSpPr>
            <a:spLocks noGrp="1"/>
          </p:cNvSpPr>
          <p:nvPr>
            <p:ph type="body" sz="quarter" idx="3"/>
          </p:nvPr>
        </p:nvSpPr>
        <p:spPr/>
        <p:txBody>
          <a:bodyPr/>
          <a:lstStyle/>
          <a:p>
            <a:r>
              <a:rPr lang="en-US" dirty="0"/>
              <a:t>Other federal agencies</a:t>
            </a:r>
          </a:p>
        </p:txBody>
      </p:sp>
      <p:sp>
        <p:nvSpPr>
          <p:cNvPr id="9" name="Content Placeholder 8">
            <a:extLst>
              <a:ext uri="{FF2B5EF4-FFF2-40B4-BE49-F238E27FC236}">
                <a16:creationId xmlns:a16="http://schemas.microsoft.com/office/drawing/2014/main" id="{C2212C64-9BCA-4E51-8E7A-5F0856C2252F}"/>
              </a:ext>
            </a:extLst>
          </p:cNvPr>
          <p:cNvSpPr>
            <a:spLocks noGrp="1"/>
          </p:cNvSpPr>
          <p:nvPr>
            <p:ph sz="quarter" idx="4"/>
          </p:nvPr>
        </p:nvSpPr>
        <p:spPr/>
        <p:txBody>
          <a:bodyPr>
            <a:normAutofit fontScale="92500" lnSpcReduction="20000"/>
          </a:bodyPr>
          <a:lstStyle/>
          <a:p>
            <a:r>
              <a:rPr lang="en-US" dirty="0"/>
              <a:t>FDA</a:t>
            </a:r>
          </a:p>
          <a:p>
            <a:pPr lvl="1"/>
            <a:r>
              <a:rPr lang="en-US" dirty="0"/>
              <a:t>Ex: labeling requirements for investigational product</a:t>
            </a:r>
          </a:p>
          <a:p>
            <a:r>
              <a:rPr lang="en-US" dirty="0"/>
              <a:t>NIH</a:t>
            </a:r>
          </a:p>
          <a:p>
            <a:pPr lvl="1"/>
            <a:r>
              <a:rPr lang="en-US" dirty="0"/>
              <a:t>Certificate of Confidentiality details</a:t>
            </a:r>
          </a:p>
          <a:p>
            <a:pPr marL="457200" lvl="1" indent="0">
              <a:buNone/>
              <a:tabLst>
                <a:tab pos="463550" algn="l"/>
              </a:tabLst>
            </a:pPr>
            <a:endParaRPr lang="en-US" dirty="0"/>
          </a:p>
        </p:txBody>
      </p:sp>
      <p:sp>
        <p:nvSpPr>
          <p:cNvPr id="4" name="Footer Placeholder 3">
            <a:extLst>
              <a:ext uri="{FF2B5EF4-FFF2-40B4-BE49-F238E27FC236}">
                <a16:creationId xmlns:a16="http://schemas.microsoft.com/office/drawing/2014/main" id="{CA16028A-241E-475C-A15B-E0C012D0BF52}"/>
              </a:ext>
            </a:extLst>
          </p:cNvPr>
          <p:cNvSpPr>
            <a:spLocks noGrp="1"/>
          </p:cNvSpPr>
          <p:nvPr>
            <p:ph type="ftr" sz="quarter" idx="11"/>
          </p:nvPr>
        </p:nvSpPr>
        <p:spPr/>
        <p:txBody>
          <a:bodyPr/>
          <a:lstStyle/>
          <a:p>
            <a:r>
              <a:rPr lang="en-US" dirty="0"/>
              <a:t>Drexel University - Office of Research &amp; Innovation</a:t>
            </a:r>
          </a:p>
        </p:txBody>
      </p:sp>
      <p:sp>
        <p:nvSpPr>
          <p:cNvPr id="5" name="Slide Number Placeholder 4">
            <a:extLst>
              <a:ext uri="{FF2B5EF4-FFF2-40B4-BE49-F238E27FC236}">
                <a16:creationId xmlns:a16="http://schemas.microsoft.com/office/drawing/2014/main" id="{B16A5A9E-B63A-4B6A-A510-97F0B3BEE0A2}"/>
              </a:ext>
            </a:extLst>
          </p:cNvPr>
          <p:cNvSpPr>
            <a:spLocks noGrp="1"/>
          </p:cNvSpPr>
          <p:nvPr>
            <p:ph type="sldNum" sz="quarter" idx="12"/>
          </p:nvPr>
        </p:nvSpPr>
        <p:spPr/>
        <p:txBody>
          <a:bodyPr/>
          <a:lstStyle/>
          <a:p>
            <a:fld id="{98645B5B-EEE3-409B-BA15-E641718611CB}" type="slidenum">
              <a:rPr lang="en-US" smtClean="0"/>
              <a:t>29</a:t>
            </a:fld>
            <a:endParaRPr lang="en-US" dirty="0"/>
          </a:p>
        </p:txBody>
      </p:sp>
    </p:spTree>
    <p:extLst>
      <p:ext uri="{BB962C8B-B14F-4D97-AF65-F5344CB8AC3E}">
        <p14:creationId xmlns:p14="http://schemas.microsoft.com/office/powerpoint/2010/main" val="3667347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445B34A-2820-4982-8EB2-20B0DB30F8EF}"/>
              </a:ext>
            </a:extLst>
          </p:cNvPr>
          <p:cNvSpPr>
            <a:spLocks noGrp="1"/>
          </p:cNvSpPr>
          <p:nvPr>
            <p:ph type="title"/>
          </p:nvPr>
        </p:nvSpPr>
        <p:spPr>
          <a:xfrm>
            <a:off x="651307" y="640081"/>
            <a:ext cx="3706684" cy="2788919"/>
          </a:xfrm>
          <a:noFill/>
        </p:spPr>
        <p:txBody>
          <a:bodyPr vert="horz" lIns="91440" tIns="45720" rIns="91440" bIns="45720" rtlCol="0" anchor="b">
            <a:normAutofit/>
          </a:bodyPr>
          <a:lstStyle/>
          <a:p>
            <a:r>
              <a:rPr lang="en-US" b="1" dirty="0">
                <a:solidFill>
                  <a:schemeClr val="bg1"/>
                </a:solidFill>
                <a:latin typeface="+mn-lt"/>
              </a:rPr>
              <a:t>What is an IRB? </a:t>
            </a:r>
          </a:p>
        </p:txBody>
      </p:sp>
      <p:sp>
        <p:nvSpPr>
          <p:cNvPr id="4" name="Footer Placeholder 3">
            <a:extLst>
              <a:ext uri="{FF2B5EF4-FFF2-40B4-BE49-F238E27FC236}">
                <a16:creationId xmlns:a16="http://schemas.microsoft.com/office/drawing/2014/main" id="{7AD039EE-850D-41F9-83CF-A11C82E74972}"/>
              </a:ext>
            </a:extLst>
          </p:cNvPr>
          <p:cNvSpPr>
            <a:spLocks noGrp="1"/>
          </p:cNvSpPr>
          <p:nvPr>
            <p:ph type="ftr" sz="quarter" idx="11"/>
          </p:nvPr>
        </p:nvSpPr>
        <p:spPr>
          <a:xfrm>
            <a:off x="5043984" y="6356350"/>
            <a:ext cx="5738693" cy="365125"/>
          </a:xfrm>
          <a:noFill/>
        </p:spPr>
        <p:txBody>
          <a:bodyPr vert="horz" lIns="91440" tIns="45720" rIns="91440" bIns="45720" rtlCol="0" anchor="ctr">
            <a:normAutofit/>
          </a:bodyPr>
          <a:lstStyle/>
          <a:p>
            <a:pPr algn="l" defTabSz="914400">
              <a:spcAft>
                <a:spcPts val="600"/>
              </a:spcAft>
              <a:defRPr/>
            </a:pPr>
            <a:r>
              <a:rPr lang="en-US" kern="1200" dirty="0">
                <a:solidFill>
                  <a:srgbClr val="FFFFFF"/>
                </a:solidFill>
                <a:latin typeface="Calibri" panose="020F0502020204030204"/>
                <a:ea typeface="+mn-ea"/>
                <a:cs typeface="+mn-cs"/>
              </a:rPr>
              <a:t>Drexel University - Office of Research &amp; Innovation</a:t>
            </a:r>
          </a:p>
        </p:txBody>
      </p:sp>
      <p:sp>
        <p:nvSpPr>
          <p:cNvPr id="5" name="Slide Number Placeholder 4">
            <a:extLst>
              <a:ext uri="{FF2B5EF4-FFF2-40B4-BE49-F238E27FC236}">
                <a16:creationId xmlns:a16="http://schemas.microsoft.com/office/drawing/2014/main" id="{1767D9FC-145F-48B9-B02D-0B85E437E491}"/>
              </a:ext>
            </a:extLst>
          </p:cNvPr>
          <p:cNvSpPr>
            <a:spLocks noGrp="1"/>
          </p:cNvSpPr>
          <p:nvPr>
            <p:ph type="sldNum" sz="quarter" idx="12"/>
          </p:nvPr>
        </p:nvSpPr>
        <p:spPr>
          <a:xfrm>
            <a:off x="10926476" y="6356350"/>
            <a:ext cx="625443" cy="365125"/>
          </a:xfrm>
          <a:noFill/>
        </p:spPr>
        <p:txBody>
          <a:bodyPr vert="horz" lIns="91440" tIns="45720" rIns="91440" bIns="45720" rtlCol="0" anchor="ctr">
            <a:normAutofit/>
          </a:bodyPr>
          <a:lstStyle/>
          <a:p>
            <a:pPr defTabSz="914400">
              <a:spcAft>
                <a:spcPts val="600"/>
              </a:spcAft>
              <a:defRPr/>
            </a:pPr>
            <a:fld id="{98645B5B-EEE3-409B-BA15-E641718611CB}" type="slidenum">
              <a:rPr lang="en-US">
                <a:solidFill>
                  <a:srgbClr val="FFFFFF"/>
                </a:solidFill>
                <a:latin typeface="Calibri" panose="020F0502020204030204"/>
              </a:rPr>
              <a:pPr defTabSz="914400">
                <a:spcAft>
                  <a:spcPts val="600"/>
                </a:spcAft>
                <a:defRPr/>
              </a:pPr>
              <a:t>3</a:t>
            </a:fld>
            <a:endParaRPr lang="en-US" dirty="0">
              <a:solidFill>
                <a:srgbClr val="FFFFFF"/>
              </a:solidFill>
              <a:latin typeface="Calibri" panose="020F0502020204030204"/>
            </a:endParaRPr>
          </a:p>
        </p:txBody>
      </p:sp>
      <p:graphicFrame>
        <p:nvGraphicFramePr>
          <p:cNvPr id="26" name="Content Placeholder 2">
            <a:extLst>
              <a:ext uri="{FF2B5EF4-FFF2-40B4-BE49-F238E27FC236}">
                <a16:creationId xmlns:a16="http://schemas.microsoft.com/office/drawing/2014/main" id="{8CB7F9ED-43D0-46D6-AD61-66116C0CC5FE}"/>
              </a:ext>
            </a:extLst>
          </p:cNvPr>
          <p:cNvGraphicFramePr>
            <a:graphicFrameLocks noGrp="1"/>
          </p:cNvGraphicFramePr>
          <p:nvPr>
            <p:ph idx="1"/>
            <p:extLst>
              <p:ext uri="{D42A27DB-BD31-4B8C-83A1-F6EECF244321}">
                <p14:modId xmlns:p14="http://schemas.microsoft.com/office/powerpoint/2010/main" val="353151910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4102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605494DE-B078-4D87-BB01-C8432061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9A0576B0-CD8C-4661-95C8-A9F2CE7CD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4724288" cy="6861324"/>
          </a:xfrm>
          <a:prstGeom prst="rect">
            <a:avLst/>
          </a:prstGeom>
          <a:solidFill>
            <a:srgbClr val="000000">
              <a:alpha val="8039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FF60E2B-3919-423C-B1FF-56CDE6681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19042"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rgbClr val="000000">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918084F-CB65-45D2-8605-4FA5051DA039}"/>
              </a:ext>
            </a:extLst>
          </p:cNvPr>
          <p:cNvSpPr>
            <a:spLocks noGrp="1"/>
          </p:cNvSpPr>
          <p:nvPr>
            <p:ph type="title"/>
          </p:nvPr>
        </p:nvSpPr>
        <p:spPr>
          <a:xfrm>
            <a:off x="804672" y="1122363"/>
            <a:ext cx="3308130" cy="3383536"/>
          </a:xfrm>
        </p:spPr>
        <p:txBody>
          <a:bodyPr vert="horz" lIns="91440" tIns="45720" rIns="91440" bIns="45720" rtlCol="0" anchor="b">
            <a:normAutofit/>
          </a:bodyPr>
          <a:lstStyle/>
          <a:p>
            <a:r>
              <a:rPr lang="en-US" sz="5400" b="1" kern="1200" dirty="0">
                <a:solidFill>
                  <a:srgbClr val="FFFFFF"/>
                </a:solidFill>
                <a:latin typeface="+mn-lt"/>
                <a:ea typeface="+mj-ea"/>
                <a:cs typeface="+mj-cs"/>
              </a:rPr>
              <a:t>Examples of Special Types of Review</a:t>
            </a:r>
            <a:r>
              <a:rPr lang="en-US" sz="5400" b="1" dirty="0">
                <a:solidFill>
                  <a:srgbClr val="FFFFFF"/>
                </a:solidFill>
                <a:latin typeface="+mn-lt"/>
              </a:rPr>
              <a:t> </a:t>
            </a:r>
            <a:endParaRPr lang="en-US" sz="5400" b="1" kern="1200" dirty="0">
              <a:solidFill>
                <a:srgbClr val="FFFFFF"/>
              </a:solidFill>
              <a:latin typeface="+mn-lt"/>
              <a:ea typeface="+mj-ea"/>
              <a:cs typeface="+mj-cs"/>
            </a:endParaRPr>
          </a:p>
        </p:txBody>
      </p:sp>
      <p:sp>
        <p:nvSpPr>
          <p:cNvPr id="7" name="Footer Placeholder 6">
            <a:extLst>
              <a:ext uri="{FF2B5EF4-FFF2-40B4-BE49-F238E27FC236}">
                <a16:creationId xmlns:a16="http://schemas.microsoft.com/office/drawing/2014/main" id="{38FAA6D6-0408-4CDB-ABFC-09B7C321AD28}"/>
              </a:ext>
            </a:extLst>
          </p:cNvPr>
          <p:cNvSpPr>
            <a:spLocks noGrp="1"/>
          </p:cNvSpPr>
          <p:nvPr>
            <p:ph type="ftr" sz="quarter" idx="11"/>
          </p:nvPr>
        </p:nvSpPr>
        <p:spPr>
          <a:xfrm>
            <a:off x="804672" y="6356350"/>
            <a:ext cx="3368614" cy="365125"/>
          </a:xfrm>
        </p:spPr>
        <p:txBody>
          <a:bodyPr vert="horz" lIns="91440" tIns="45720" rIns="91440" bIns="45720" rtlCol="0" anchor="ctr">
            <a:normAutofit/>
          </a:bodyPr>
          <a:lstStyle/>
          <a:p>
            <a:pPr algn="l" defTabSz="914400">
              <a:spcAft>
                <a:spcPts val="600"/>
              </a:spcAft>
            </a:pPr>
            <a:r>
              <a:rPr lang="en-US" kern="1200" dirty="0">
                <a:solidFill>
                  <a:srgbClr val="FFFFFF">
                    <a:alpha val="80000"/>
                  </a:srgbClr>
                </a:solidFill>
                <a:latin typeface="+mn-lt"/>
                <a:ea typeface="+mn-ea"/>
                <a:cs typeface="+mn-cs"/>
              </a:rPr>
              <a:t>Drexel University - Office of Research &amp; Innovation</a:t>
            </a:r>
          </a:p>
        </p:txBody>
      </p:sp>
      <p:sp>
        <p:nvSpPr>
          <p:cNvPr id="5" name="Slide Number Placeholder 4">
            <a:extLst>
              <a:ext uri="{FF2B5EF4-FFF2-40B4-BE49-F238E27FC236}">
                <a16:creationId xmlns:a16="http://schemas.microsoft.com/office/drawing/2014/main" id="{12418927-920F-4852-9C39-AD03CB285FB6}"/>
              </a:ext>
            </a:extLst>
          </p:cNvPr>
          <p:cNvSpPr>
            <a:spLocks noGrp="1"/>
          </p:cNvSpPr>
          <p:nvPr>
            <p:ph type="sldNum" sz="quarter" idx="12"/>
          </p:nvPr>
        </p:nvSpPr>
        <p:spPr>
          <a:xfrm>
            <a:off x="10578662" y="6356350"/>
            <a:ext cx="775137" cy="365125"/>
          </a:xfrm>
        </p:spPr>
        <p:txBody>
          <a:bodyPr vert="horz" lIns="91440" tIns="45720" rIns="91440" bIns="45720" rtlCol="0" anchor="ctr">
            <a:normAutofit/>
          </a:bodyPr>
          <a:lstStyle/>
          <a:p>
            <a:pPr defTabSz="914400">
              <a:spcAft>
                <a:spcPts val="600"/>
              </a:spcAft>
            </a:pPr>
            <a:fld id="{98645B5B-EEE3-409B-BA15-E641718611CB}" type="slidenum">
              <a:rPr lang="en-US">
                <a:solidFill>
                  <a:srgbClr val="404040"/>
                </a:solidFill>
              </a:rPr>
              <a:pPr defTabSz="914400">
                <a:spcAft>
                  <a:spcPts val="600"/>
                </a:spcAft>
              </a:pPr>
              <a:t>30</a:t>
            </a:fld>
            <a:endParaRPr lang="en-US" dirty="0">
              <a:solidFill>
                <a:srgbClr val="404040"/>
              </a:solidFill>
            </a:endParaRPr>
          </a:p>
        </p:txBody>
      </p:sp>
      <p:graphicFrame>
        <p:nvGraphicFramePr>
          <p:cNvPr id="9" name="Content Placeholder 2">
            <a:extLst>
              <a:ext uri="{FF2B5EF4-FFF2-40B4-BE49-F238E27FC236}">
                <a16:creationId xmlns:a16="http://schemas.microsoft.com/office/drawing/2014/main" id="{1D85A5FD-8DEE-422A-A657-04ED66BB3F80}"/>
              </a:ext>
            </a:extLst>
          </p:cNvPr>
          <p:cNvGraphicFramePr>
            <a:graphicFrameLocks noGrp="1"/>
          </p:cNvGraphicFramePr>
          <p:nvPr>
            <p:ph idx="1"/>
            <p:extLst>
              <p:ext uri="{D42A27DB-BD31-4B8C-83A1-F6EECF244321}">
                <p14:modId xmlns:p14="http://schemas.microsoft.com/office/powerpoint/2010/main" val="200074973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067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552AA38-D4FB-493D-B4E4-573DD741C715}"/>
              </a:ext>
            </a:extLst>
          </p:cNvPr>
          <p:cNvSpPr>
            <a:spLocks noGrp="1"/>
          </p:cNvSpPr>
          <p:nvPr>
            <p:ph type="title"/>
          </p:nvPr>
        </p:nvSpPr>
        <p:spPr/>
        <p:txBody>
          <a:bodyPr/>
          <a:lstStyle/>
          <a:p>
            <a:pPr algn="ctr"/>
            <a:r>
              <a:rPr lang="en-US" b="1" dirty="0">
                <a:latin typeface="+mn-lt"/>
              </a:rPr>
              <a:t>Review of Studies that involve </a:t>
            </a:r>
            <a:r>
              <a:rPr lang="en-US" b="1" u="sng" dirty="0">
                <a:latin typeface="+mn-lt"/>
              </a:rPr>
              <a:t>drug(s)</a:t>
            </a:r>
          </a:p>
        </p:txBody>
      </p:sp>
      <p:sp>
        <p:nvSpPr>
          <p:cNvPr id="8" name="Text Placeholder 7">
            <a:extLst>
              <a:ext uri="{FF2B5EF4-FFF2-40B4-BE49-F238E27FC236}">
                <a16:creationId xmlns:a16="http://schemas.microsoft.com/office/drawing/2014/main" id="{79A2129B-76FE-4735-BF34-4A7837AD597B}"/>
              </a:ext>
            </a:extLst>
          </p:cNvPr>
          <p:cNvSpPr>
            <a:spLocks noGrp="1"/>
          </p:cNvSpPr>
          <p:nvPr>
            <p:ph type="body" idx="1"/>
          </p:nvPr>
        </p:nvSpPr>
        <p:spPr>
          <a:xfrm>
            <a:off x="839788" y="1681163"/>
            <a:ext cx="5157787" cy="1657872"/>
          </a:xfrm>
        </p:spPr>
        <p:txBody>
          <a:bodyPr>
            <a:noAutofit/>
          </a:bodyPr>
          <a:lstStyle/>
          <a:p>
            <a:r>
              <a:rPr lang="en-US" dirty="0"/>
              <a:t>When a study involves a drug, what process do you follow to make sure that the drug either has an IND number or meets the criteria to be exempt from an IND?</a:t>
            </a:r>
          </a:p>
        </p:txBody>
      </p:sp>
      <p:sp>
        <p:nvSpPr>
          <p:cNvPr id="9" name="Content Placeholder 8">
            <a:extLst>
              <a:ext uri="{FF2B5EF4-FFF2-40B4-BE49-F238E27FC236}">
                <a16:creationId xmlns:a16="http://schemas.microsoft.com/office/drawing/2014/main" id="{B981F9EA-6BC5-464D-900C-E693CF2C7E87}"/>
              </a:ext>
            </a:extLst>
          </p:cNvPr>
          <p:cNvSpPr>
            <a:spLocks noGrp="1"/>
          </p:cNvSpPr>
          <p:nvPr>
            <p:ph sz="half" idx="2"/>
          </p:nvPr>
        </p:nvSpPr>
        <p:spPr>
          <a:xfrm>
            <a:off x="839788" y="3428999"/>
            <a:ext cx="5157787" cy="2760663"/>
          </a:xfrm>
        </p:spPr>
        <p:txBody>
          <a:bodyPr>
            <a:normAutofit/>
          </a:bodyPr>
          <a:lstStyle/>
          <a:p>
            <a:r>
              <a:rPr lang="en-US" sz="2000" b="1" dirty="0"/>
              <a:t>If review conducted under Expedited process</a:t>
            </a:r>
          </a:p>
          <a:p>
            <a:pPr lvl="1"/>
            <a:r>
              <a:rPr lang="en-US" sz="2000" b="1" dirty="0"/>
              <a:t>IRB staff and chair responsibility</a:t>
            </a:r>
          </a:p>
          <a:p>
            <a:r>
              <a:rPr lang="en-US" sz="2000" b="1" dirty="0"/>
              <a:t>If review conducted by Fully Convened IRB </a:t>
            </a:r>
          </a:p>
          <a:p>
            <a:pPr lvl="1"/>
            <a:r>
              <a:rPr lang="en-US" sz="2000" b="1" dirty="0"/>
              <a:t>HRP-420 WORKSHEET - Regulatory Review</a:t>
            </a:r>
          </a:p>
          <a:p>
            <a:pPr lvl="1"/>
            <a:r>
              <a:rPr lang="en-US" sz="2000" b="1" dirty="0"/>
              <a:t>HRP-425 WORKSHEET - Drugs</a:t>
            </a:r>
          </a:p>
          <a:p>
            <a:endParaRPr lang="en-US" dirty="0"/>
          </a:p>
        </p:txBody>
      </p:sp>
      <p:sp>
        <p:nvSpPr>
          <p:cNvPr id="10" name="Text Placeholder 9">
            <a:extLst>
              <a:ext uri="{FF2B5EF4-FFF2-40B4-BE49-F238E27FC236}">
                <a16:creationId xmlns:a16="http://schemas.microsoft.com/office/drawing/2014/main" id="{8997BC70-ECA0-4F92-B37E-9DF81CF92F09}"/>
              </a:ext>
            </a:extLst>
          </p:cNvPr>
          <p:cNvSpPr>
            <a:spLocks noGrp="1"/>
          </p:cNvSpPr>
          <p:nvPr>
            <p:ph type="body" sz="quarter" idx="3"/>
          </p:nvPr>
        </p:nvSpPr>
        <p:spPr>
          <a:xfrm>
            <a:off x="6169024" y="1622518"/>
            <a:ext cx="5183188" cy="1414369"/>
          </a:xfrm>
        </p:spPr>
        <p:txBody>
          <a:bodyPr>
            <a:noAutofit/>
          </a:bodyPr>
          <a:lstStyle/>
          <a:p>
            <a:r>
              <a:rPr lang="en-US" dirty="0"/>
              <a:t>What communications with the research pharmacy are required by your policies and procedures when the research involves a drug?</a:t>
            </a:r>
          </a:p>
        </p:txBody>
      </p:sp>
      <p:sp>
        <p:nvSpPr>
          <p:cNvPr id="11" name="Content Placeholder 10">
            <a:extLst>
              <a:ext uri="{FF2B5EF4-FFF2-40B4-BE49-F238E27FC236}">
                <a16:creationId xmlns:a16="http://schemas.microsoft.com/office/drawing/2014/main" id="{3BCA89F7-B824-4105-92C6-C77C883BA54A}"/>
              </a:ext>
            </a:extLst>
          </p:cNvPr>
          <p:cNvSpPr>
            <a:spLocks noGrp="1"/>
          </p:cNvSpPr>
          <p:nvPr>
            <p:ph sz="quarter" idx="4"/>
          </p:nvPr>
        </p:nvSpPr>
        <p:spPr>
          <a:xfrm>
            <a:off x="6284288" y="3450446"/>
            <a:ext cx="5183188" cy="3684588"/>
          </a:xfrm>
        </p:spPr>
        <p:txBody>
          <a:bodyPr>
            <a:normAutofit/>
          </a:bodyPr>
          <a:lstStyle/>
          <a:p>
            <a:r>
              <a:rPr lang="en-US" b="1" dirty="0"/>
              <a:t>All investigational drugs must go through the pharmacy!</a:t>
            </a:r>
          </a:p>
          <a:p>
            <a:endParaRPr lang="en-US" dirty="0"/>
          </a:p>
        </p:txBody>
      </p:sp>
      <p:sp>
        <p:nvSpPr>
          <p:cNvPr id="15" name="Footer Placeholder 14">
            <a:extLst>
              <a:ext uri="{FF2B5EF4-FFF2-40B4-BE49-F238E27FC236}">
                <a16:creationId xmlns:a16="http://schemas.microsoft.com/office/drawing/2014/main" id="{5362D672-C3CE-4003-8FB9-E74B529D23E9}"/>
              </a:ext>
            </a:extLst>
          </p:cNvPr>
          <p:cNvSpPr>
            <a:spLocks noGrp="1"/>
          </p:cNvSpPr>
          <p:nvPr>
            <p:ph type="ftr" sz="quarter" idx="11"/>
          </p:nvPr>
        </p:nvSpPr>
        <p:spPr/>
        <p:txBody>
          <a:bodyPr/>
          <a:lstStyle/>
          <a:p>
            <a:r>
              <a:rPr lang="en-US" dirty="0"/>
              <a:t>Drexel University - Office of Research &amp; Innovation</a:t>
            </a:r>
          </a:p>
        </p:txBody>
      </p:sp>
      <p:sp>
        <p:nvSpPr>
          <p:cNvPr id="13" name="Slide Number Placeholder 12">
            <a:extLst>
              <a:ext uri="{FF2B5EF4-FFF2-40B4-BE49-F238E27FC236}">
                <a16:creationId xmlns:a16="http://schemas.microsoft.com/office/drawing/2014/main" id="{54713CF7-A147-4665-9AB5-BEEED5E48A08}"/>
              </a:ext>
            </a:extLst>
          </p:cNvPr>
          <p:cNvSpPr>
            <a:spLocks noGrp="1"/>
          </p:cNvSpPr>
          <p:nvPr>
            <p:ph type="sldNum" sz="quarter" idx="12"/>
          </p:nvPr>
        </p:nvSpPr>
        <p:spPr/>
        <p:txBody>
          <a:bodyPr/>
          <a:lstStyle/>
          <a:p>
            <a:fld id="{98645B5B-EEE3-409B-BA15-E641718611CB}" type="slidenum">
              <a:rPr lang="en-US" smtClean="0"/>
              <a:t>31</a:t>
            </a:fld>
            <a:endParaRPr lang="en-US" dirty="0"/>
          </a:p>
        </p:txBody>
      </p:sp>
    </p:spTree>
    <p:extLst>
      <p:ext uri="{BB962C8B-B14F-4D97-AF65-F5344CB8AC3E}">
        <p14:creationId xmlns:p14="http://schemas.microsoft.com/office/powerpoint/2010/main" val="1320499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B695E-8D8E-4738-A896-F6DD1BBAD8FB}"/>
              </a:ext>
            </a:extLst>
          </p:cNvPr>
          <p:cNvSpPr>
            <a:spLocks noGrp="1"/>
          </p:cNvSpPr>
          <p:nvPr>
            <p:ph type="title"/>
          </p:nvPr>
        </p:nvSpPr>
        <p:spPr>
          <a:xfrm>
            <a:off x="1487277" y="1359438"/>
            <a:ext cx="9207118" cy="1539712"/>
          </a:xfrm>
        </p:spPr>
        <p:txBody>
          <a:bodyPr>
            <a:noAutofit/>
          </a:bodyPr>
          <a:lstStyle/>
          <a:p>
            <a:r>
              <a:rPr lang="en-US" sz="2800" b="1" dirty="0">
                <a:latin typeface="+mn-lt"/>
              </a:rPr>
              <a:t>When a study involves a </a:t>
            </a:r>
            <a:r>
              <a:rPr lang="en-US" sz="2800" b="1" u="sng" dirty="0">
                <a:latin typeface="+mn-lt"/>
              </a:rPr>
              <a:t>device</a:t>
            </a:r>
            <a:r>
              <a:rPr lang="en-US" sz="2800" b="1" dirty="0">
                <a:latin typeface="+mn-lt"/>
              </a:rPr>
              <a:t>, what process do you follow to make sure that the device either has an IDE number, meets the abbreviated IDE requirements or meets the criteria to be exempt from an IDE?</a:t>
            </a:r>
          </a:p>
        </p:txBody>
      </p:sp>
      <p:sp>
        <p:nvSpPr>
          <p:cNvPr id="3" name="Content Placeholder 2">
            <a:extLst>
              <a:ext uri="{FF2B5EF4-FFF2-40B4-BE49-F238E27FC236}">
                <a16:creationId xmlns:a16="http://schemas.microsoft.com/office/drawing/2014/main" id="{3C0747B4-0358-4512-9DCA-59681482D24E}"/>
              </a:ext>
            </a:extLst>
          </p:cNvPr>
          <p:cNvSpPr>
            <a:spLocks noGrp="1"/>
          </p:cNvSpPr>
          <p:nvPr>
            <p:ph idx="1"/>
          </p:nvPr>
        </p:nvSpPr>
        <p:spPr>
          <a:xfrm>
            <a:off x="1571811" y="3060017"/>
            <a:ext cx="6371350" cy="2438546"/>
          </a:xfrm>
        </p:spPr>
        <p:txBody>
          <a:bodyPr>
            <a:normAutofit/>
          </a:bodyPr>
          <a:lstStyle/>
          <a:p>
            <a:r>
              <a:rPr lang="en-US" sz="2400" b="1" dirty="0"/>
              <a:t>Handled by IRB staff, members and Chair </a:t>
            </a:r>
          </a:p>
          <a:p>
            <a:pPr lvl="1"/>
            <a:r>
              <a:rPr lang="en-US" b="1" dirty="0"/>
              <a:t>HRP-420 WORKSHEET - Regulatory Review</a:t>
            </a:r>
          </a:p>
          <a:p>
            <a:pPr lvl="1"/>
            <a:r>
              <a:rPr lang="en-US" b="1" dirty="0"/>
              <a:t>HRP-426 WORKSHEET – Devices</a:t>
            </a:r>
          </a:p>
          <a:p>
            <a:pPr lvl="1"/>
            <a:endParaRPr lang="en-US" b="1" dirty="0"/>
          </a:p>
          <a:p>
            <a:pPr lvl="1"/>
            <a:r>
              <a:rPr lang="en-US" b="1" dirty="0"/>
              <a:t>You can also check the FDA Database</a:t>
            </a:r>
          </a:p>
          <a:p>
            <a:endParaRPr lang="en-US" sz="2400" dirty="0"/>
          </a:p>
        </p:txBody>
      </p:sp>
      <p:sp>
        <p:nvSpPr>
          <p:cNvPr id="13" name="Freeform 6">
            <a:extLst>
              <a:ext uri="{FF2B5EF4-FFF2-40B4-BE49-F238E27FC236}">
                <a16:creationId xmlns:a16="http://schemas.microsoft.com/office/drawing/2014/main" id="{A9616D99-AEFB-4C95-84EF-5DEC698D92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18" name="Freeform 6">
            <a:extLst>
              <a:ext uri="{FF2B5EF4-FFF2-40B4-BE49-F238E27FC236}">
                <a16:creationId xmlns:a16="http://schemas.microsoft.com/office/drawing/2014/main" id="{D0F97023-F626-4FC5-8C2D-753B5C7F4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sp>
      <p:pic>
        <p:nvPicPr>
          <p:cNvPr id="11" name="Graphic 10" descr="Checkmark">
            <a:extLst>
              <a:ext uri="{FF2B5EF4-FFF2-40B4-BE49-F238E27FC236}">
                <a16:creationId xmlns:a16="http://schemas.microsoft.com/office/drawing/2014/main" id="{A8246A1E-8D1C-4B37-92A7-B1AE7F5640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25899" y="3191551"/>
            <a:ext cx="2194559" cy="2194559"/>
          </a:xfrm>
          <a:prstGeom prst="rect">
            <a:avLst/>
          </a:prstGeom>
        </p:spPr>
      </p:pic>
      <p:sp>
        <p:nvSpPr>
          <p:cNvPr id="7" name="Footer Placeholder 6">
            <a:extLst>
              <a:ext uri="{FF2B5EF4-FFF2-40B4-BE49-F238E27FC236}">
                <a16:creationId xmlns:a16="http://schemas.microsoft.com/office/drawing/2014/main" id="{03F97999-EF87-4AA3-A4D2-D93263567A90}"/>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solidFill>
                  <a:prstClr val="black">
                    <a:tint val="75000"/>
                  </a:prstClr>
                </a:solidFill>
              </a:rPr>
              <a:t>Drexel University - Office of Research &amp; Innovation</a:t>
            </a:r>
          </a:p>
        </p:txBody>
      </p:sp>
      <p:sp>
        <p:nvSpPr>
          <p:cNvPr id="5" name="Slide Number Placeholder 4">
            <a:extLst>
              <a:ext uri="{FF2B5EF4-FFF2-40B4-BE49-F238E27FC236}">
                <a16:creationId xmlns:a16="http://schemas.microsoft.com/office/drawing/2014/main" id="{933FC57B-0A3E-4521-98D2-B0934AD5057D}"/>
              </a:ext>
            </a:extLst>
          </p:cNvPr>
          <p:cNvSpPr>
            <a:spLocks noGrp="1"/>
          </p:cNvSpPr>
          <p:nvPr>
            <p:ph type="sldNum" sz="quarter" idx="12"/>
          </p:nvPr>
        </p:nvSpPr>
        <p:spPr>
          <a:xfrm>
            <a:off x="8610600" y="6356350"/>
            <a:ext cx="2743200" cy="365125"/>
          </a:xfrm>
        </p:spPr>
        <p:txBody>
          <a:bodyPr>
            <a:normAutofit/>
          </a:bodyPr>
          <a:lstStyle/>
          <a:p>
            <a:pPr>
              <a:spcAft>
                <a:spcPts val="600"/>
              </a:spcAft>
            </a:pPr>
            <a:fld id="{98645B5B-EEE3-409B-BA15-E641718611CB}" type="slidenum">
              <a:rPr lang="en-US" smtClean="0">
                <a:solidFill>
                  <a:prstClr val="black">
                    <a:tint val="75000"/>
                  </a:prstClr>
                </a:solidFill>
              </a:rPr>
              <a:pPr>
                <a:spcAft>
                  <a:spcPts val="600"/>
                </a:spcAft>
              </a:pPr>
              <a:t>32</a:t>
            </a:fld>
            <a:endParaRPr lang="en-US" dirty="0">
              <a:solidFill>
                <a:prstClr val="black">
                  <a:tint val="75000"/>
                </a:prstClr>
              </a:solidFill>
            </a:endParaRPr>
          </a:p>
        </p:txBody>
      </p:sp>
    </p:spTree>
    <p:extLst>
      <p:ext uri="{BB962C8B-B14F-4D97-AF65-F5344CB8AC3E}">
        <p14:creationId xmlns:p14="http://schemas.microsoft.com/office/powerpoint/2010/main" val="2552357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605494DE-B078-4D87-BB01-C8432061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9A0576B0-CD8C-4661-95C8-A9F2CE7CD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4724288" cy="6861324"/>
          </a:xfrm>
          <a:prstGeom prst="rect">
            <a:avLst/>
          </a:prstGeom>
          <a:solidFill>
            <a:srgbClr val="000000">
              <a:alpha val="8039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FF60E2B-3919-423C-B1FF-56CDE6681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19042"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rgbClr val="000000">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F74C190-C502-49A0-AA8C-7AE46AA322A2}"/>
              </a:ext>
            </a:extLst>
          </p:cNvPr>
          <p:cNvSpPr>
            <a:spLocks noGrp="1"/>
          </p:cNvSpPr>
          <p:nvPr>
            <p:ph type="title"/>
          </p:nvPr>
        </p:nvSpPr>
        <p:spPr>
          <a:xfrm>
            <a:off x="804672" y="1122363"/>
            <a:ext cx="3308130" cy="2387600"/>
          </a:xfrm>
        </p:spPr>
        <p:txBody>
          <a:bodyPr vert="horz" lIns="91440" tIns="45720" rIns="91440" bIns="45720" rtlCol="0" anchor="b">
            <a:normAutofit/>
          </a:bodyPr>
          <a:lstStyle/>
          <a:p>
            <a:r>
              <a:rPr lang="en-US" sz="5400" b="1" kern="1200" dirty="0">
                <a:solidFill>
                  <a:srgbClr val="FFFFFF"/>
                </a:solidFill>
                <a:latin typeface="+mn-lt"/>
                <a:ea typeface="+mj-ea"/>
                <a:cs typeface="+mj-cs"/>
              </a:rPr>
              <a:t>Emergency Use</a:t>
            </a:r>
          </a:p>
        </p:txBody>
      </p:sp>
      <p:sp>
        <p:nvSpPr>
          <p:cNvPr id="4" name="Footer Placeholder 3">
            <a:extLst>
              <a:ext uri="{FF2B5EF4-FFF2-40B4-BE49-F238E27FC236}">
                <a16:creationId xmlns:a16="http://schemas.microsoft.com/office/drawing/2014/main" id="{0905E08E-E82A-4C0D-973E-61CB0CF745B1}"/>
              </a:ext>
            </a:extLst>
          </p:cNvPr>
          <p:cNvSpPr>
            <a:spLocks noGrp="1"/>
          </p:cNvSpPr>
          <p:nvPr>
            <p:ph type="ftr" sz="quarter" idx="11"/>
          </p:nvPr>
        </p:nvSpPr>
        <p:spPr>
          <a:xfrm>
            <a:off x="804672" y="6356350"/>
            <a:ext cx="3368614" cy="365125"/>
          </a:xfrm>
        </p:spPr>
        <p:txBody>
          <a:bodyPr vert="horz" lIns="91440" tIns="45720" rIns="91440" bIns="45720" rtlCol="0" anchor="ctr">
            <a:normAutofit/>
          </a:bodyPr>
          <a:lstStyle/>
          <a:p>
            <a:pPr algn="l" defTabSz="914400">
              <a:spcAft>
                <a:spcPts val="600"/>
              </a:spcAft>
            </a:pPr>
            <a:r>
              <a:rPr lang="en-US" kern="1200" dirty="0">
                <a:solidFill>
                  <a:srgbClr val="FFFFFF">
                    <a:alpha val="80000"/>
                  </a:srgbClr>
                </a:solidFill>
                <a:latin typeface="+mn-lt"/>
                <a:ea typeface="+mn-ea"/>
                <a:cs typeface="+mn-cs"/>
              </a:rPr>
              <a:t>Drexel University - Office of Research &amp; Innovation</a:t>
            </a:r>
          </a:p>
        </p:txBody>
      </p:sp>
      <p:sp>
        <p:nvSpPr>
          <p:cNvPr id="5" name="Slide Number Placeholder 4">
            <a:extLst>
              <a:ext uri="{FF2B5EF4-FFF2-40B4-BE49-F238E27FC236}">
                <a16:creationId xmlns:a16="http://schemas.microsoft.com/office/drawing/2014/main" id="{3BB42482-9690-4142-A2DE-1AC8EABA2FF1}"/>
              </a:ext>
            </a:extLst>
          </p:cNvPr>
          <p:cNvSpPr>
            <a:spLocks noGrp="1"/>
          </p:cNvSpPr>
          <p:nvPr>
            <p:ph type="sldNum" sz="quarter" idx="12"/>
          </p:nvPr>
        </p:nvSpPr>
        <p:spPr>
          <a:xfrm>
            <a:off x="10578662" y="6356350"/>
            <a:ext cx="775137" cy="365125"/>
          </a:xfrm>
        </p:spPr>
        <p:txBody>
          <a:bodyPr vert="horz" lIns="91440" tIns="45720" rIns="91440" bIns="45720" rtlCol="0" anchor="ctr">
            <a:normAutofit/>
          </a:bodyPr>
          <a:lstStyle/>
          <a:p>
            <a:pPr defTabSz="914400">
              <a:spcAft>
                <a:spcPts val="600"/>
              </a:spcAft>
            </a:pPr>
            <a:fld id="{98645B5B-EEE3-409B-BA15-E641718611CB}" type="slidenum">
              <a:rPr lang="en-US">
                <a:solidFill>
                  <a:srgbClr val="404040"/>
                </a:solidFill>
              </a:rPr>
              <a:pPr defTabSz="914400">
                <a:spcAft>
                  <a:spcPts val="600"/>
                </a:spcAft>
              </a:pPr>
              <a:t>33</a:t>
            </a:fld>
            <a:endParaRPr lang="en-US" dirty="0">
              <a:solidFill>
                <a:srgbClr val="404040"/>
              </a:solidFill>
            </a:endParaRPr>
          </a:p>
        </p:txBody>
      </p:sp>
      <p:graphicFrame>
        <p:nvGraphicFramePr>
          <p:cNvPr id="7" name="Content Placeholder 2">
            <a:extLst>
              <a:ext uri="{FF2B5EF4-FFF2-40B4-BE49-F238E27FC236}">
                <a16:creationId xmlns:a16="http://schemas.microsoft.com/office/drawing/2014/main" id="{E85826E8-1995-4467-AFC7-F5B72CF7D39F}"/>
              </a:ext>
            </a:extLst>
          </p:cNvPr>
          <p:cNvGraphicFramePr>
            <a:graphicFrameLocks noGrp="1"/>
          </p:cNvGraphicFramePr>
          <p:nvPr>
            <p:ph idx="1"/>
            <p:extLst>
              <p:ext uri="{D42A27DB-BD31-4B8C-83A1-F6EECF244321}">
                <p14:modId xmlns:p14="http://schemas.microsoft.com/office/powerpoint/2010/main" val="370446958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514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2">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11A9CFD-DF68-46C9-BB56-C6DE72ED928E}"/>
              </a:ext>
            </a:extLst>
          </p:cNvPr>
          <p:cNvSpPr>
            <a:spLocks noGrp="1"/>
          </p:cNvSpPr>
          <p:nvPr>
            <p:ph type="title"/>
          </p:nvPr>
        </p:nvSpPr>
        <p:spPr>
          <a:xfrm>
            <a:off x="838201" y="624568"/>
            <a:ext cx="3351755" cy="5412920"/>
          </a:xfrm>
        </p:spPr>
        <p:txBody>
          <a:bodyPr>
            <a:normAutofit/>
          </a:bodyPr>
          <a:lstStyle/>
          <a:p>
            <a:r>
              <a:rPr lang="en-US" sz="4000" b="1" dirty="0">
                <a:solidFill>
                  <a:schemeClr val="bg1"/>
                </a:solidFill>
                <a:latin typeface="+mn-lt"/>
              </a:rPr>
              <a:t>Humanitarian Use Device</a:t>
            </a:r>
          </a:p>
        </p:txBody>
      </p:sp>
      <p:sp>
        <p:nvSpPr>
          <p:cNvPr id="4" name="Footer Placeholder 3">
            <a:extLst>
              <a:ext uri="{FF2B5EF4-FFF2-40B4-BE49-F238E27FC236}">
                <a16:creationId xmlns:a16="http://schemas.microsoft.com/office/drawing/2014/main" id="{97809A3C-EE9D-4AF1-B2D6-E73B061D06C8}"/>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D1AF3157-A190-4A38-A4F8-3401922E4389}"/>
              </a:ext>
            </a:extLst>
          </p:cNvPr>
          <p:cNvSpPr>
            <a:spLocks noGrp="1"/>
          </p:cNvSpPr>
          <p:nvPr>
            <p:ph type="sldNum" sz="quarter" idx="12"/>
          </p:nvPr>
        </p:nvSpPr>
        <p:spPr>
          <a:xfrm>
            <a:off x="10128250" y="6356350"/>
            <a:ext cx="1225550" cy="365125"/>
          </a:xfrm>
        </p:spPr>
        <p:txBody>
          <a:bodyPr>
            <a:normAutofit/>
          </a:bodyPr>
          <a:lstStyle/>
          <a:p>
            <a:pPr>
              <a:spcAft>
                <a:spcPts val="600"/>
              </a:spcAft>
            </a:pPr>
            <a:fld id="{98645B5B-EEE3-409B-BA15-E641718611CB}" type="slidenum">
              <a:rPr lang="en-US"/>
              <a:pPr>
                <a:spcAft>
                  <a:spcPts val="600"/>
                </a:spcAft>
              </a:pPr>
              <a:t>34</a:t>
            </a:fld>
            <a:endParaRPr lang="en-US" dirty="0"/>
          </a:p>
        </p:txBody>
      </p:sp>
      <p:graphicFrame>
        <p:nvGraphicFramePr>
          <p:cNvPr id="7" name="Content Placeholder 2">
            <a:extLst>
              <a:ext uri="{FF2B5EF4-FFF2-40B4-BE49-F238E27FC236}">
                <a16:creationId xmlns:a16="http://schemas.microsoft.com/office/drawing/2014/main" id="{C9BF608F-D869-4057-8AB1-212FABF77966}"/>
              </a:ext>
            </a:extLst>
          </p:cNvPr>
          <p:cNvGraphicFramePr>
            <a:graphicFrameLocks noGrp="1"/>
          </p:cNvGraphicFramePr>
          <p:nvPr>
            <p:ph idx="1"/>
            <p:extLst>
              <p:ext uri="{D42A27DB-BD31-4B8C-83A1-F6EECF244321}">
                <p14:modId xmlns:p14="http://schemas.microsoft.com/office/powerpoint/2010/main" val="4203122656"/>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3477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54297"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31CF2F-DF9E-46EA-ACF6-D556D70E20D9}"/>
              </a:ext>
            </a:extLst>
          </p:cNvPr>
          <p:cNvSpPr>
            <a:spLocks noGrp="1"/>
          </p:cNvSpPr>
          <p:nvPr>
            <p:ph type="title"/>
          </p:nvPr>
        </p:nvSpPr>
        <p:spPr>
          <a:xfrm>
            <a:off x="651307" y="640081"/>
            <a:ext cx="3377183" cy="3681976"/>
          </a:xfrm>
          <a:noFill/>
        </p:spPr>
        <p:txBody>
          <a:bodyPr vert="horz" lIns="91440" tIns="45720" rIns="91440" bIns="45720" rtlCol="0" anchor="b">
            <a:normAutofit/>
          </a:bodyPr>
          <a:lstStyle/>
          <a:p>
            <a:r>
              <a:rPr lang="en-US" sz="3700" b="1" kern="1200" dirty="0">
                <a:solidFill>
                  <a:schemeClr val="bg1"/>
                </a:solidFill>
                <a:latin typeface="+mn-lt"/>
                <a:ea typeface="+mj-ea"/>
                <a:cs typeface="+mj-cs"/>
              </a:rPr>
              <a:t>Compassionate Use or Expanded Access</a:t>
            </a:r>
            <a:br>
              <a:rPr lang="en-US" sz="3700" b="1" kern="1200" dirty="0">
                <a:solidFill>
                  <a:schemeClr val="bg1"/>
                </a:solidFill>
                <a:latin typeface="+mn-lt"/>
                <a:ea typeface="+mj-ea"/>
                <a:cs typeface="+mj-cs"/>
              </a:rPr>
            </a:br>
            <a:r>
              <a:rPr lang="en-US" sz="3700" b="1" kern="1200" dirty="0">
                <a:solidFill>
                  <a:schemeClr val="bg1"/>
                </a:solidFill>
                <a:latin typeface="+mn-lt"/>
                <a:ea typeface="+mj-ea"/>
                <a:cs typeface="+mj-cs"/>
              </a:rPr>
              <a:t> and Humanitarian Use Devices</a:t>
            </a:r>
          </a:p>
        </p:txBody>
      </p:sp>
      <p:pic>
        <p:nvPicPr>
          <p:cNvPr id="6" name="Content Placeholder 5">
            <a:extLst>
              <a:ext uri="{FF2B5EF4-FFF2-40B4-BE49-F238E27FC236}">
                <a16:creationId xmlns:a16="http://schemas.microsoft.com/office/drawing/2014/main" id="{997D34CD-E208-43F7-A60A-CE3A382BCE36}"/>
              </a:ext>
            </a:extLst>
          </p:cNvPr>
          <p:cNvPicPr>
            <a:picLocks noGrp="1" noChangeAspect="1"/>
          </p:cNvPicPr>
          <p:nvPr>
            <p:ph idx="1"/>
          </p:nvPr>
        </p:nvPicPr>
        <p:blipFill>
          <a:blip r:embed="rId2"/>
          <a:stretch>
            <a:fillRect/>
          </a:stretch>
        </p:blipFill>
        <p:spPr>
          <a:xfrm>
            <a:off x="4913524" y="1498294"/>
            <a:ext cx="6638396" cy="3899971"/>
          </a:xfrm>
          <a:prstGeom prst="rect">
            <a:avLst/>
          </a:prstGeom>
        </p:spPr>
      </p:pic>
      <p:sp>
        <p:nvSpPr>
          <p:cNvPr id="4" name="Footer Placeholder 3">
            <a:extLst>
              <a:ext uri="{FF2B5EF4-FFF2-40B4-BE49-F238E27FC236}">
                <a16:creationId xmlns:a16="http://schemas.microsoft.com/office/drawing/2014/main" id="{350FD26E-6EB5-4DCA-9698-4911CB19160D}"/>
              </a:ext>
            </a:extLst>
          </p:cNvPr>
          <p:cNvSpPr>
            <a:spLocks noGrp="1"/>
          </p:cNvSpPr>
          <p:nvPr>
            <p:ph type="ftr" sz="quarter" idx="11"/>
          </p:nvPr>
        </p:nvSpPr>
        <p:spPr>
          <a:xfrm>
            <a:off x="5195454" y="6356350"/>
            <a:ext cx="5587223" cy="365125"/>
          </a:xfrm>
          <a:noFill/>
        </p:spPr>
        <p:txBody>
          <a:bodyPr vert="horz" lIns="91440" tIns="45720" rIns="91440" bIns="45720" rtlCol="0" anchor="ctr">
            <a:normAutofit/>
          </a:bodyPr>
          <a:lstStyle/>
          <a:p>
            <a:pPr algn="l" defTabSz="914400">
              <a:spcAft>
                <a:spcPts val="600"/>
              </a:spcAft>
            </a:pPr>
            <a:r>
              <a:rPr lang="en-US" kern="1200" dirty="0">
                <a:solidFill>
                  <a:srgbClr val="898989"/>
                </a:solidFill>
                <a:latin typeface="+mn-lt"/>
                <a:ea typeface="+mn-ea"/>
                <a:cs typeface="+mn-cs"/>
              </a:rPr>
              <a:t>Drexel University - Office of Research &amp; Innovation</a:t>
            </a:r>
            <a:endParaRPr lang="en-US" kern="1200">
              <a:solidFill>
                <a:srgbClr val="898989"/>
              </a:solidFill>
              <a:latin typeface="+mn-lt"/>
              <a:ea typeface="+mn-ea"/>
              <a:cs typeface="+mn-cs"/>
            </a:endParaRPr>
          </a:p>
        </p:txBody>
      </p:sp>
      <p:sp>
        <p:nvSpPr>
          <p:cNvPr id="5" name="Slide Number Placeholder 4">
            <a:extLst>
              <a:ext uri="{FF2B5EF4-FFF2-40B4-BE49-F238E27FC236}">
                <a16:creationId xmlns:a16="http://schemas.microsoft.com/office/drawing/2014/main" id="{BB8A2B12-6D2B-43C7-BCDB-C1F27107D589}"/>
              </a:ext>
            </a:extLst>
          </p:cNvPr>
          <p:cNvSpPr>
            <a:spLocks noGrp="1"/>
          </p:cNvSpPr>
          <p:nvPr>
            <p:ph type="sldNum" sz="quarter" idx="12"/>
          </p:nvPr>
        </p:nvSpPr>
        <p:spPr>
          <a:xfrm>
            <a:off x="10926476" y="6356350"/>
            <a:ext cx="625443" cy="365125"/>
          </a:xfrm>
          <a:noFill/>
        </p:spPr>
        <p:txBody>
          <a:bodyPr vert="horz" lIns="91440" tIns="45720" rIns="91440" bIns="45720" rtlCol="0" anchor="ctr">
            <a:normAutofit/>
          </a:bodyPr>
          <a:lstStyle/>
          <a:p>
            <a:pPr defTabSz="914400">
              <a:spcAft>
                <a:spcPts val="600"/>
              </a:spcAft>
            </a:pPr>
            <a:fld id="{98645B5B-EEE3-409B-BA15-E641718611CB}" type="slidenum">
              <a:rPr lang="en-US">
                <a:solidFill>
                  <a:srgbClr val="898989"/>
                </a:solidFill>
              </a:rPr>
              <a:pPr defTabSz="914400">
                <a:spcAft>
                  <a:spcPts val="600"/>
                </a:spcAft>
              </a:pPr>
              <a:t>35</a:t>
            </a:fld>
            <a:endParaRPr lang="en-US" dirty="0">
              <a:solidFill>
                <a:srgbClr val="898989"/>
              </a:solidFill>
            </a:endParaRPr>
          </a:p>
        </p:txBody>
      </p:sp>
    </p:spTree>
    <p:extLst>
      <p:ext uri="{BB962C8B-B14F-4D97-AF65-F5344CB8AC3E}">
        <p14:creationId xmlns:p14="http://schemas.microsoft.com/office/powerpoint/2010/main" val="4814741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61ABA5C-1700-4337-B4FE-C98A778527B1}"/>
              </a:ext>
            </a:extLst>
          </p:cNvPr>
          <p:cNvSpPr>
            <a:spLocks noGrp="1"/>
          </p:cNvSpPr>
          <p:nvPr>
            <p:ph type="title"/>
          </p:nvPr>
        </p:nvSpPr>
        <p:spPr>
          <a:xfrm>
            <a:off x="804671" y="640263"/>
            <a:ext cx="3284331" cy="5254510"/>
          </a:xfrm>
        </p:spPr>
        <p:txBody>
          <a:bodyPr>
            <a:normAutofit/>
          </a:bodyPr>
          <a:lstStyle/>
          <a:p>
            <a:r>
              <a:rPr lang="en-US" b="1" dirty="0">
                <a:latin typeface="+mn-lt"/>
              </a:rPr>
              <a:t>What about research that involves vulnerable populations?</a:t>
            </a:r>
          </a:p>
        </p:txBody>
      </p:sp>
      <p:sp>
        <p:nvSpPr>
          <p:cNvPr id="3" name="Content Placeholder 2">
            <a:extLst>
              <a:ext uri="{FF2B5EF4-FFF2-40B4-BE49-F238E27FC236}">
                <a16:creationId xmlns:a16="http://schemas.microsoft.com/office/drawing/2014/main" id="{05D70711-1A50-43D3-AC1B-6EBD6330171F}"/>
              </a:ext>
            </a:extLst>
          </p:cNvPr>
          <p:cNvSpPr>
            <a:spLocks noGrp="1"/>
          </p:cNvSpPr>
          <p:nvPr>
            <p:ph idx="1"/>
          </p:nvPr>
        </p:nvSpPr>
        <p:spPr>
          <a:xfrm>
            <a:off x="5358384" y="859316"/>
            <a:ext cx="6028944" cy="5669864"/>
          </a:xfrm>
        </p:spPr>
        <p:txBody>
          <a:bodyPr anchor="ctr">
            <a:normAutofit/>
          </a:bodyPr>
          <a:lstStyle/>
          <a:p>
            <a:r>
              <a:rPr lang="en-US" sz="2200" b="1" dirty="0">
                <a:solidFill>
                  <a:schemeClr val="bg1"/>
                </a:solidFill>
              </a:rPr>
              <a:t>One of the revisions to the Final Rule concerns “vulnerability” as having more to do with </a:t>
            </a:r>
            <a:r>
              <a:rPr lang="en-US" sz="2200" b="1" u="sng" dirty="0">
                <a:solidFill>
                  <a:schemeClr val="bg1"/>
                </a:solidFill>
              </a:rPr>
              <a:t>context and less about membership </a:t>
            </a:r>
            <a:r>
              <a:rPr lang="en-US" sz="2200" b="1" dirty="0">
                <a:solidFill>
                  <a:schemeClr val="bg1"/>
                </a:solidFill>
              </a:rPr>
              <a:t>in specific population categories.</a:t>
            </a:r>
          </a:p>
          <a:p>
            <a:pPr lvl="0"/>
            <a:r>
              <a:rPr lang="en-US" sz="2200" b="1" dirty="0">
                <a:solidFill>
                  <a:schemeClr val="bg1"/>
                </a:solidFill>
              </a:rPr>
              <a:t>The Preamble to the Final Rule defines vulnerability as “vulnerable to coercion and undue influence refers to the ability to make an informed decision about participating in research”.</a:t>
            </a:r>
          </a:p>
          <a:p>
            <a:pPr lvl="0"/>
            <a:r>
              <a:rPr lang="en-US" sz="2200" b="1" dirty="0">
                <a:solidFill>
                  <a:schemeClr val="bg1"/>
                </a:solidFill>
              </a:rPr>
              <a:t>The Final Rule does not list pregnant women and handicapped or mentally disabled persons but instead lists “individuals with impaired decision-making capacity” </a:t>
            </a:r>
          </a:p>
          <a:p>
            <a:endParaRPr lang="en-US" sz="2200" dirty="0">
              <a:solidFill>
                <a:schemeClr val="bg1"/>
              </a:solidFill>
            </a:endParaRPr>
          </a:p>
          <a:p>
            <a:endParaRPr lang="en-US" sz="2200" dirty="0">
              <a:solidFill>
                <a:schemeClr val="bg1"/>
              </a:solidFill>
            </a:endParaRPr>
          </a:p>
          <a:p>
            <a:endParaRPr lang="en-US" sz="2200" dirty="0">
              <a:solidFill>
                <a:schemeClr val="bg1"/>
              </a:solidFill>
            </a:endParaRPr>
          </a:p>
        </p:txBody>
      </p:sp>
      <p:sp>
        <p:nvSpPr>
          <p:cNvPr id="4" name="Footer Placeholder 3">
            <a:extLst>
              <a:ext uri="{FF2B5EF4-FFF2-40B4-BE49-F238E27FC236}">
                <a16:creationId xmlns:a16="http://schemas.microsoft.com/office/drawing/2014/main" id="{16AD2672-CCCF-451A-980A-BB4391A839DD}"/>
              </a:ext>
            </a:extLst>
          </p:cNvPr>
          <p:cNvSpPr>
            <a:spLocks noGrp="1"/>
          </p:cNvSpPr>
          <p:nvPr>
            <p:ph type="ftr" sz="quarter" idx="11"/>
          </p:nvPr>
        </p:nvSpPr>
        <p:spPr>
          <a:xfrm>
            <a:off x="804672" y="6356350"/>
            <a:ext cx="3223468" cy="365125"/>
          </a:xfrm>
        </p:spPr>
        <p:txBody>
          <a:bodyPr>
            <a:normAutofit/>
          </a:bodyPr>
          <a:lstStyle/>
          <a:p>
            <a:pPr algn="l">
              <a:spcAft>
                <a:spcPts val="600"/>
              </a:spcAft>
            </a:pPr>
            <a:r>
              <a:rPr lang="en-US" sz="1100" dirty="0">
                <a:solidFill>
                  <a:schemeClr val="tx1">
                    <a:alpha val="80000"/>
                  </a:schemeClr>
                </a:solidFill>
              </a:rPr>
              <a:t>Drexel University - Office of Research &amp; Innovation</a:t>
            </a:r>
          </a:p>
        </p:txBody>
      </p:sp>
      <p:sp>
        <p:nvSpPr>
          <p:cNvPr id="5" name="Slide Number Placeholder 4">
            <a:extLst>
              <a:ext uri="{FF2B5EF4-FFF2-40B4-BE49-F238E27FC236}">
                <a16:creationId xmlns:a16="http://schemas.microsoft.com/office/drawing/2014/main" id="{3FB51691-3703-411A-B970-9B9ED3B6E761}"/>
              </a:ext>
            </a:extLst>
          </p:cNvPr>
          <p:cNvSpPr>
            <a:spLocks noGrp="1"/>
          </p:cNvSpPr>
          <p:nvPr>
            <p:ph type="sldNum" sz="quarter" idx="12"/>
          </p:nvPr>
        </p:nvSpPr>
        <p:spPr>
          <a:xfrm>
            <a:off x="8644128" y="6356350"/>
            <a:ext cx="2743200" cy="365125"/>
          </a:xfrm>
        </p:spPr>
        <p:txBody>
          <a:bodyPr>
            <a:normAutofit/>
          </a:bodyPr>
          <a:lstStyle/>
          <a:p>
            <a:pPr>
              <a:spcAft>
                <a:spcPts val="600"/>
              </a:spcAft>
            </a:pPr>
            <a:fld id="{98645B5B-EEE3-409B-BA15-E641718611CB}" type="slidenum">
              <a:rPr lang="en-US">
                <a:solidFill>
                  <a:schemeClr val="bg1">
                    <a:alpha val="80000"/>
                  </a:schemeClr>
                </a:solidFill>
              </a:rPr>
              <a:pPr>
                <a:spcAft>
                  <a:spcPts val="600"/>
                </a:spcAft>
              </a:pPr>
              <a:t>36</a:t>
            </a:fld>
            <a:endParaRPr lang="en-US" dirty="0">
              <a:solidFill>
                <a:schemeClr val="bg1">
                  <a:alpha val="80000"/>
                </a:schemeClr>
              </a:solidFill>
            </a:endParaRPr>
          </a:p>
        </p:txBody>
      </p:sp>
    </p:spTree>
    <p:extLst>
      <p:ext uri="{BB962C8B-B14F-4D97-AF65-F5344CB8AC3E}">
        <p14:creationId xmlns:p14="http://schemas.microsoft.com/office/powerpoint/2010/main" val="3050124070"/>
      </p:ext>
    </p:extLst>
  </p:cSld>
  <p:clrMapOvr>
    <a:overrideClrMapping bg1="dk1" tx1="lt1" bg2="dk2"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8E5612-EB94-4D97-A439-BF5BCD3FFDF3}"/>
              </a:ext>
            </a:extLst>
          </p:cNvPr>
          <p:cNvSpPr>
            <a:spLocks noGrp="1"/>
          </p:cNvSpPr>
          <p:nvPr>
            <p:ph type="title"/>
          </p:nvPr>
        </p:nvSpPr>
        <p:spPr>
          <a:xfrm>
            <a:off x="838200" y="500062"/>
            <a:ext cx="10515600" cy="1325563"/>
          </a:xfrm>
        </p:spPr>
        <p:txBody>
          <a:bodyPr vert="horz" lIns="91440" tIns="45720" rIns="91440" bIns="45720" rtlCol="0">
            <a:normAutofit fontScale="90000"/>
          </a:bodyPr>
          <a:lstStyle/>
          <a:p>
            <a:r>
              <a:rPr lang="en-US" b="1" kern="1200" dirty="0">
                <a:latin typeface="+mn-lt"/>
                <a:ea typeface="+mj-ea"/>
                <a:cs typeface="+mj-cs"/>
              </a:rPr>
              <a:t>The Final Rule did not affect these HRP documents, so</a:t>
            </a:r>
            <a:r>
              <a:rPr lang="en-US" b="1" dirty="0">
                <a:latin typeface="+mn-lt"/>
              </a:rPr>
              <a:t> w</a:t>
            </a:r>
            <a:r>
              <a:rPr lang="en-US" b="1" kern="1200" dirty="0">
                <a:latin typeface="+mn-lt"/>
                <a:ea typeface="+mj-ea"/>
                <a:cs typeface="+mj-cs"/>
              </a:rPr>
              <a:t>e continue to use the following: </a:t>
            </a:r>
          </a:p>
        </p:txBody>
      </p:sp>
      <p:sp>
        <p:nvSpPr>
          <p:cNvPr id="4" name="Footer Placeholder 3">
            <a:extLst>
              <a:ext uri="{FF2B5EF4-FFF2-40B4-BE49-F238E27FC236}">
                <a16:creationId xmlns:a16="http://schemas.microsoft.com/office/drawing/2014/main" id="{F009CE1C-4BF3-4706-A8EA-A0844D3F8B76}"/>
              </a:ext>
            </a:extLst>
          </p:cNvPr>
          <p:cNvSpPr>
            <a:spLocks noGrp="1"/>
          </p:cNvSpPr>
          <p:nvPr>
            <p:ph type="ftr" sz="quarter" idx="11"/>
          </p:nvPr>
        </p:nvSpPr>
        <p:spPr>
          <a:xfrm>
            <a:off x="4038600" y="6356350"/>
            <a:ext cx="4114800" cy="365125"/>
          </a:xfrm>
        </p:spPr>
        <p:txBody>
          <a:bodyPr vert="horz" lIns="91440" tIns="45720" rIns="91440" bIns="45720" rtlCol="0">
            <a:normAutofit/>
          </a:bodyPr>
          <a:lstStyle/>
          <a:p>
            <a:pPr defTabSz="914400">
              <a:spcAft>
                <a:spcPts val="600"/>
              </a:spcAft>
            </a:pPr>
            <a:r>
              <a:rPr lang="en-US" kern="1200" dirty="0">
                <a:solidFill>
                  <a:schemeClr val="tx1">
                    <a:lumMod val="50000"/>
                    <a:lumOff val="50000"/>
                  </a:schemeClr>
                </a:solidFill>
                <a:latin typeface="+mn-lt"/>
                <a:ea typeface="+mn-ea"/>
                <a:cs typeface="+mn-cs"/>
              </a:rPr>
              <a:t>Drexel University - Office of Research &amp; Innovation</a:t>
            </a:r>
          </a:p>
        </p:txBody>
      </p:sp>
      <p:sp>
        <p:nvSpPr>
          <p:cNvPr id="5" name="Slide Number Placeholder 4">
            <a:extLst>
              <a:ext uri="{FF2B5EF4-FFF2-40B4-BE49-F238E27FC236}">
                <a16:creationId xmlns:a16="http://schemas.microsoft.com/office/drawing/2014/main" id="{D7E0BFD4-57F1-4484-A8B7-52D5E5BD309F}"/>
              </a:ext>
            </a:extLst>
          </p:cNvPr>
          <p:cNvSpPr>
            <a:spLocks noGrp="1"/>
          </p:cNvSpPr>
          <p:nvPr>
            <p:ph type="sldNum" sz="quarter" idx="12"/>
          </p:nvPr>
        </p:nvSpPr>
        <p:spPr>
          <a:xfrm>
            <a:off x="8610600" y="6356350"/>
            <a:ext cx="2743200" cy="365125"/>
          </a:xfrm>
        </p:spPr>
        <p:txBody>
          <a:bodyPr vert="horz" lIns="91440" tIns="45720" rIns="91440" bIns="45720" rtlCol="0">
            <a:normAutofit/>
          </a:bodyPr>
          <a:lstStyle/>
          <a:p>
            <a:pPr defTabSz="914400">
              <a:spcAft>
                <a:spcPts val="600"/>
              </a:spcAft>
            </a:pPr>
            <a:fld id="{98645B5B-EEE3-409B-BA15-E641718611CB}" type="slidenum">
              <a:rPr lang="en-US">
                <a:solidFill>
                  <a:schemeClr val="tx1">
                    <a:lumMod val="50000"/>
                    <a:lumOff val="50000"/>
                  </a:schemeClr>
                </a:solidFill>
              </a:rPr>
              <a:pPr defTabSz="914400">
                <a:spcAft>
                  <a:spcPts val="600"/>
                </a:spcAft>
              </a:pPr>
              <a:t>37</a:t>
            </a:fld>
            <a:endParaRPr lang="en-US" dirty="0">
              <a:solidFill>
                <a:schemeClr val="tx1">
                  <a:lumMod val="50000"/>
                  <a:lumOff val="50000"/>
                </a:schemeClr>
              </a:solidFill>
            </a:endParaRPr>
          </a:p>
        </p:txBody>
      </p:sp>
      <p:graphicFrame>
        <p:nvGraphicFramePr>
          <p:cNvPr id="11" name="Content Placeholder 2">
            <a:extLst>
              <a:ext uri="{FF2B5EF4-FFF2-40B4-BE49-F238E27FC236}">
                <a16:creationId xmlns:a16="http://schemas.microsoft.com/office/drawing/2014/main" id="{45CC537A-1A96-4A8D-8E9C-DA24BF836EAB}"/>
              </a:ext>
            </a:extLst>
          </p:cNvPr>
          <p:cNvGraphicFramePr>
            <a:graphicFrameLocks noGrp="1"/>
          </p:cNvGraphicFramePr>
          <p:nvPr>
            <p:ph idx="1"/>
            <p:extLst>
              <p:ext uri="{D42A27DB-BD31-4B8C-83A1-F6EECF244321}">
                <p14:modId xmlns:p14="http://schemas.microsoft.com/office/powerpoint/2010/main" val="32293129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9303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5769F3-B2F7-41FA-9CD9-A17F53C7C2AE}"/>
              </a:ext>
            </a:extLst>
          </p:cNvPr>
          <p:cNvSpPr>
            <a:spLocks noGrp="1"/>
          </p:cNvSpPr>
          <p:nvPr>
            <p:ph type="title"/>
          </p:nvPr>
        </p:nvSpPr>
        <p:spPr>
          <a:xfrm>
            <a:off x="838200" y="365125"/>
            <a:ext cx="10515600" cy="1325563"/>
          </a:xfrm>
        </p:spPr>
        <p:txBody>
          <a:bodyPr vert="horz" lIns="91440" tIns="45720" rIns="91440" bIns="45720" rtlCol="0">
            <a:normAutofit/>
          </a:bodyPr>
          <a:lstStyle/>
          <a:p>
            <a:r>
              <a:rPr lang="en-US" sz="2800" b="1" kern="1200" dirty="0">
                <a:latin typeface="+mn-lt"/>
                <a:ea typeface="+mj-ea"/>
                <a:cs typeface="+mj-cs"/>
              </a:rPr>
              <a:t>What happens when someone informs you that he or she plans an emergency use of a test article in a life-threatening situation? </a:t>
            </a:r>
          </a:p>
        </p:txBody>
      </p:sp>
      <p:sp>
        <p:nvSpPr>
          <p:cNvPr id="7" name="Footer Placeholder 6">
            <a:extLst>
              <a:ext uri="{FF2B5EF4-FFF2-40B4-BE49-F238E27FC236}">
                <a16:creationId xmlns:a16="http://schemas.microsoft.com/office/drawing/2014/main" id="{AE5545CE-3670-42EE-A926-73DA94680C62}"/>
              </a:ext>
            </a:extLst>
          </p:cNvPr>
          <p:cNvSpPr>
            <a:spLocks noGrp="1"/>
          </p:cNvSpPr>
          <p:nvPr>
            <p:ph type="ftr" sz="quarter" idx="11"/>
          </p:nvPr>
        </p:nvSpPr>
        <p:spPr>
          <a:xfrm>
            <a:off x="4038600" y="6356350"/>
            <a:ext cx="4114800" cy="365125"/>
          </a:xfrm>
        </p:spPr>
        <p:txBody>
          <a:bodyPr vert="horz" lIns="91440" tIns="45720" rIns="91440" bIns="45720" rtlCol="0">
            <a:normAutofit/>
          </a:bodyPr>
          <a:lstStyle/>
          <a:p>
            <a:pPr defTabSz="914400">
              <a:spcAft>
                <a:spcPts val="600"/>
              </a:spcAft>
            </a:pPr>
            <a:r>
              <a:rPr lang="en-US" kern="1200" dirty="0">
                <a:solidFill>
                  <a:schemeClr val="tx1">
                    <a:lumMod val="50000"/>
                    <a:lumOff val="50000"/>
                  </a:schemeClr>
                </a:solidFill>
                <a:latin typeface="+mn-lt"/>
                <a:ea typeface="+mn-ea"/>
                <a:cs typeface="+mn-cs"/>
              </a:rPr>
              <a:t>Drexel University - Office of Research &amp; Innovation</a:t>
            </a:r>
          </a:p>
        </p:txBody>
      </p:sp>
      <p:sp>
        <p:nvSpPr>
          <p:cNvPr id="5" name="Slide Number Placeholder 4">
            <a:extLst>
              <a:ext uri="{FF2B5EF4-FFF2-40B4-BE49-F238E27FC236}">
                <a16:creationId xmlns:a16="http://schemas.microsoft.com/office/drawing/2014/main" id="{E3A58199-07A3-479A-AD2B-38B6F6EE05D3}"/>
              </a:ext>
            </a:extLst>
          </p:cNvPr>
          <p:cNvSpPr>
            <a:spLocks noGrp="1"/>
          </p:cNvSpPr>
          <p:nvPr>
            <p:ph type="sldNum" sz="quarter" idx="12"/>
          </p:nvPr>
        </p:nvSpPr>
        <p:spPr>
          <a:xfrm>
            <a:off x="8610600" y="6356350"/>
            <a:ext cx="2743200" cy="365125"/>
          </a:xfrm>
        </p:spPr>
        <p:txBody>
          <a:bodyPr vert="horz" lIns="91440" tIns="45720" rIns="91440" bIns="45720" rtlCol="0">
            <a:normAutofit/>
          </a:bodyPr>
          <a:lstStyle/>
          <a:p>
            <a:pPr defTabSz="914400">
              <a:spcAft>
                <a:spcPts val="600"/>
              </a:spcAft>
            </a:pPr>
            <a:fld id="{98645B5B-EEE3-409B-BA15-E641718611CB}" type="slidenum">
              <a:rPr lang="en-US">
                <a:solidFill>
                  <a:schemeClr val="tx1">
                    <a:lumMod val="50000"/>
                    <a:lumOff val="50000"/>
                  </a:schemeClr>
                </a:solidFill>
              </a:rPr>
              <a:pPr defTabSz="914400">
                <a:spcAft>
                  <a:spcPts val="600"/>
                </a:spcAft>
              </a:pPr>
              <a:t>38</a:t>
            </a:fld>
            <a:endParaRPr lang="en-US" dirty="0">
              <a:solidFill>
                <a:schemeClr val="tx1">
                  <a:lumMod val="50000"/>
                  <a:lumOff val="50000"/>
                </a:schemeClr>
              </a:solidFill>
            </a:endParaRPr>
          </a:p>
        </p:txBody>
      </p:sp>
      <p:graphicFrame>
        <p:nvGraphicFramePr>
          <p:cNvPr id="9" name="Content Placeholder 2">
            <a:extLst>
              <a:ext uri="{FF2B5EF4-FFF2-40B4-BE49-F238E27FC236}">
                <a16:creationId xmlns:a16="http://schemas.microsoft.com/office/drawing/2014/main" id="{CE0913EC-5852-4E51-A8B7-7C6FC561664D}"/>
              </a:ext>
            </a:extLst>
          </p:cNvPr>
          <p:cNvGraphicFramePr>
            <a:graphicFrameLocks noGrp="1"/>
          </p:cNvGraphicFramePr>
          <p:nvPr>
            <p:ph idx="1"/>
            <p:extLst>
              <p:ext uri="{D42A27DB-BD31-4B8C-83A1-F6EECF244321}">
                <p14:modId xmlns:p14="http://schemas.microsoft.com/office/powerpoint/2010/main" val="19604986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7603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128E7F-FF9C-4678-9ED0-587632BA333D}"/>
              </a:ext>
            </a:extLst>
          </p:cNvPr>
          <p:cNvSpPr>
            <a:spLocks noGrp="1"/>
          </p:cNvSpPr>
          <p:nvPr>
            <p:ph type="title"/>
          </p:nvPr>
        </p:nvSpPr>
        <p:spPr>
          <a:xfrm>
            <a:off x="838201" y="624568"/>
            <a:ext cx="3351755" cy="5412920"/>
          </a:xfrm>
        </p:spPr>
        <p:txBody>
          <a:bodyPr>
            <a:normAutofit/>
          </a:bodyPr>
          <a:lstStyle/>
          <a:p>
            <a:r>
              <a:rPr lang="en-US" sz="4000" b="1" dirty="0">
                <a:solidFill>
                  <a:schemeClr val="bg1"/>
                </a:solidFill>
                <a:latin typeface="+mn-lt"/>
              </a:rPr>
              <a:t>General Goals of Review:</a:t>
            </a:r>
            <a:br>
              <a:rPr lang="en-US" sz="4000" b="1" dirty="0">
                <a:solidFill>
                  <a:schemeClr val="bg1"/>
                </a:solidFill>
              </a:rPr>
            </a:br>
            <a:endParaRPr lang="en-US" sz="4000" b="1" dirty="0">
              <a:solidFill>
                <a:schemeClr val="bg1"/>
              </a:solidFill>
            </a:endParaRPr>
          </a:p>
        </p:txBody>
      </p:sp>
      <p:sp>
        <p:nvSpPr>
          <p:cNvPr id="4" name="Footer Placeholder 3">
            <a:extLst>
              <a:ext uri="{FF2B5EF4-FFF2-40B4-BE49-F238E27FC236}">
                <a16:creationId xmlns:a16="http://schemas.microsoft.com/office/drawing/2014/main" id="{21D4BFDC-86C1-4EEA-B67A-70111155BD96}"/>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Version: June 2019</a:t>
            </a:r>
          </a:p>
        </p:txBody>
      </p:sp>
      <p:sp>
        <p:nvSpPr>
          <p:cNvPr id="5" name="Slide Number Placeholder 4">
            <a:extLst>
              <a:ext uri="{FF2B5EF4-FFF2-40B4-BE49-F238E27FC236}">
                <a16:creationId xmlns:a16="http://schemas.microsoft.com/office/drawing/2014/main" id="{83873AD6-C047-47B2-8220-38A52DCA5836}"/>
              </a:ext>
            </a:extLst>
          </p:cNvPr>
          <p:cNvSpPr>
            <a:spLocks noGrp="1"/>
          </p:cNvSpPr>
          <p:nvPr>
            <p:ph type="sldNum" sz="quarter" idx="12"/>
          </p:nvPr>
        </p:nvSpPr>
        <p:spPr>
          <a:xfrm>
            <a:off x="10128250" y="6356350"/>
            <a:ext cx="1225550" cy="365125"/>
          </a:xfrm>
        </p:spPr>
        <p:txBody>
          <a:bodyPr>
            <a:normAutofit/>
          </a:bodyPr>
          <a:lstStyle/>
          <a:p>
            <a:pPr>
              <a:spcAft>
                <a:spcPts val="600"/>
              </a:spcAft>
            </a:pPr>
            <a:fld id="{280897E9-4A31-461B-8921-E6303012D611}" type="slidenum">
              <a:rPr lang="en-US"/>
              <a:pPr>
                <a:spcAft>
                  <a:spcPts val="600"/>
                </a:spcAft>
              </a:pPr>
              <a:t>39</a:t>
            </a:fld>
            <a:endParaRPr lang="en-US" dirty="0"/>
          </a:p>
        </p:txBody>
      </p:sp>
      <p:graphicFrame>
        <p:nvGraphicFramePr>
          <p:cNvPr id="10" name="Content Placeholder 2">
            <a:extLst>
              <a:ext uri="{FF2B5EF4-FFF2-40B4-BE49-F238E27FC236}">
                <a16:creationId xmlns:a16="http://schemas.microsoft.com/office/drawing/2014/main" id="{BCA1C87B-8E38-44B7-B84F-9FEF04FFEBD3}"/>
              </a:ext>
            </a:extLst>
          </p:cNvPr>
          <p:cNvGraphicFramePr/>
          <p:nvPr>
            <p:extLst>
              <p:ext uri="{D42A27DB-BD31-4B8C-83A1-F6EECF244321}">
                <p14:modId xmlns:p14="http://schemas.microsoft.com/office/powerpoint/2010/main" val="3767371658"/>
              </p:ext>
            </p:extLst>
          </p:nvPr>
        </p:nvGraphicFramePr>
        <p:xfrm>
          <a:off x="5392456" y="623888"/>
          <a:ext cx="5961344" cy="5732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2055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C95ADF1-F0C6-414F-B558-90F751D06500}"/>
              </a:ext>
            </a:extLst>
          </p:cNvPr>
          <p:cNvSpPr>
            <a:spLocks noGrp="1"/>
          </p:cNvSpPr>
          <p:nvPr>
            <p:ph type="title"/>
          </p:nvPr>
        </p:nvSpPr>
        <p:spPr>
          <a:xfrm>
            <a:off x="838200" y="557188"/>
            <a:ext cx="10515600" cy="1133499"/>
          </a:xfrm>
        </p:spPr>
        <p:txBody>
          <a:bodyPr>
            <a:normAutofit/>
          </a:bodyPr>
          <a:lstStyle/>
          <a:p>
            <a:pPr algn="ctr"/>
            <a:r>
              <a:rPr lang="en-US" sz="5200" b="1" dirty="0">
                <a:latin typeface="+mn-lt"/>
              </a:rPr>
              <a:t>What is Human Subject Research?</a:t>
            </a:r>
          </a:p>
        </p:txBody>
      </p:sp>
      <p:sp>
        <p:nvSpPr>
          <p:cNvPr id="4" name="Footer Placeholder 3">
            <a:extLst>
              <a:ext uri="{FF2B5EF4-FFF2-40B4-BE49-F238E27FC236}">
                <a16:creationId xmlns:a16="http://schemas.microsoft.com/office/drawing/2014/main" id="{6DD09903-4F39-48E3-984D-FAE62988963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771FD588-14CC-4544-BF9F-1908C49697BC}"/>
              </a:ext>
            </a:extLst>
          </p:cNvPr>
          <p:cNvSpPr>
            <a:spLocks noGrp="1"/>
          </p:cNvSpPr>
          <p:nvPr>
            <p:ph type="sldNum" sz="quarter" idx="12"/>
          </p:nvPr>
        </p:nvSpPr>
        <p:spPr>
          <a:xfrm>
            <a:off x="8610600" y="6356350"/>
            <a:ext cx="2743200" cy="365125"/>
          </a:xfrm>
        </p:spPr>
        <p:txBody>
          <a:bodyPr>
            <a:normAutofit/>
          </a:bodyPr>
          <a:lstStyle/>
          <a:p>
            <a:pPr>
              <a:spcAft>
                <a:spcPts val="600"/>
              </a:spcAft>
            </a:pPr>
            <a:fld id="{98645B5B-EEE3-409B-BA15-E641718611CB}" type="slidenum">
              <a:rPr lang="en-US" smtClean="0"/>
              <a:pPr>
                <a:spcAft>
                  <a:spcPts val="600"/>
                </a:spcAft>
              </a:pPr>
              <a:t>4</a:t>
            </a:fld>
            <a:endParaRPr lang="en-US" dirty="0"/>
          </a:p>
        </p:txBody>
      </p:sp>
      <p:graphicFrame>
        <p:nvGraphicFramePr>
          <p:cNvPr id="7" name="Content Placeholder 2">
            <a:extLst>
              <a:ext uri="{FF2B5EF4-FFF2-40B4-BE49-F238E27FC236}">
                <a16:creationId xmlns:a16="http://schemas.microsoft.com/office/drawing/2014/main" id="{5B68B240-0FF4-498D-891C-49D52F0E36E5}"/>
              </a:ext>
            </a:extLst>
          </p:cNvPr>
          <p:cNvGraphicFramePr>
            <a:graphicFrameLocks noGrp="1"/>
          </p:cNvGraphicFramePr>
          <p:nvPr>
            <p:ph idx="1"/>
            <p:extLst>
              <p:ext uri="{D42A27DB-BD31-4B8C-83A1-F6EECF244321}">
                <p14:modId xmlns:p14="http://schemas.microsoft.com/office/powerpoint/2010/main" val="95200581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70386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54297"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128E7F-FF9C-4678-9ED0-587632BA333D}"/>
              </a:ext>
            </a:extLst>
          </p:cNvPr>
          <p:cNvSpPr>
            <a:spLocks noGrp="1"/>
          </p:cNvSpPr>
          <p:nvPr>
            <p:ph type="title"/>
          </p:nvPr>
        </p:nvSpPr>
        <p:spPr>
          <a:xfrm>
            <a:off x="651307" y="640081"/>
            <a:ext cx="3377183" cy="3681976"/>
          </a:xfrm>
          <a:noFill/>
        </p:spPr>
        <p:txBody>
          <a:bodyPr vert="horz" lIns="91440" tIns="45720" rIns="91440" bIns="45720" rtlCol="0" anchor="b">
            <a:normAutofit/>
          </a:bodyPr>
          <a:lstStyle/>
          <a:p>
            <a:r>
              <a:rPr lang="en-US" b="1" kern="1200" dirty="0">
                <a:solidFill>
                  <a:schemeClr val="bg1"/>
                </a:solidFill>
                <a:latin typeface="+mn-lt"/>
                <a:ea typeface="+mj-ea"/>
                <a:cs typeface="+mj-cs"/>
              </a:rPr>
              <a:t>Specific Goals of Review: </a:t>
            </a:r>
            <a:br>
              <a:rPr lang="en-US" b="1" kern="1200" dirty="0">
                <a:solidFill>
                  <a:schemeClr val="bg1"/>
                </a:solidFill>
                <a:latin typeface="+mj-lt"/>
                <a:ea typeface="+mj-ea"/>
                <a:cs typeface="+mj-cs"/>
              </a:rPr>
            </a:br>
            <a:endParaRPr lang="en-US" b="1" kern="1200" dirty="0">
              <a:solidFill>
                <a:schemeClr val="bg1"/>
              </a:solidFill>
              <a:latin typeface="+mj-lt"/>
              <a:ea typeface="+mj-ea"/>
              <a:cs typeface="+mj-cs"/>
            </a:endParaRPr>
          </a:p>
        </p:txBody>
      </p:sp>
      <p:sp>
        <p:nvSpPr>
          <p:cNvPr id="4" name="Footer Placeholder 3">
            <a:extLst>
              <a:ext uri="{FF2B5EF4-FFF2-40B4-BE49-F238E27FC236}">
                <a16:creationId xmlns:a16="http://schemas.microsoft.com/office/drawing/2014/main" id="{21D4BFDC-86C1-4EEA-B67A-70111155BD96}"/>
              </a:ext>
            </a:extLst>
          </p:cNvPr>
          <p:cNvSpPr>
            <a:spLocks noGrp="1"/>
          </p:cNvSpPr>
          <p:nvPr>
            <p:ph type="ftr" sz="quarter" idx="11"/>
          </p:nvPr>
        </p:nvSpPr>
        <p:spPr>
          <a:xfrm>
            <a:off x="5195454" y="6356350"/>
            <a:ext cx="5587223" cy="365125"/>
          </a:xfrm>
          <a:noFill/>
        </p:spPr>
        <p:txBody>
          <a:bodyPr vert="horz" lIns="91440" tIns="45720" rIns="91440" bIns="45720" rtlCol="0" anchor="ctr">
            <a:normAutofit/>
          </a:bodyPr>
          <a:lstStyle/>
          <a:p>
            <a:pPr algn="l" defTabSz="914400">
              <a:spcAft>
                <a:spcPts val="600"/>
              </a:spcAft>
            </a:pPr>
            <a:r>
              <a:rPr lang="en-US" kern="1200" dirty="0">
                <a:solidFill>
                  <a:srgbClr val="898989"/>
                </a:solidFill>
                <a:latin typeface="+mn-lt"/>
                <a:ea typeface="+mn-ea"/>
                <a:cs typeface="+mn-cs"/>
              </a:rPr>
              <a:t>Version: June 2019</a:t>
            </a:r>
          </a:p>
        </p:txBody>
      </p:sp>
      <p:sp>
        <p:nvSpPr>
          <p:cNvPr id="5" name="Slide Number Placeholder 4">
            <a:extLst>
              <a:ext uri="{FF2B5EF4-FFF2-40B4-BE49-F238E27FC236}">
                <a16:creationId xmlns:a16="http://schemas.microsoft.com/office/drawing/2014/main" id="{83873AD6-C047-47B2-8220-38A52DCA5836}"/>
              </a:ext>
            </a:extLst>
          </p:cNvPr>
          <p:cNvSpPr>
            <a:spLocks noGrp="1"/>
          </p:cNvSpPr>
          <p:nvPr>
            <p:ph type="sldNum" sz="quarter" idx="12"/>
          </p:nvPr>
        </p:nvSpPr>
        <p:spPr>
          <a:xfrm>
            <a:off x="10926476" y="6356350"/>
            <a:ext cx="625443" cy="365125"/>
          </a:xfrm>
          <a:noFill/>
        </p:spPr>
        <p:txBody>
          <a:bodyPr vert="horz" lIns="91440" tIns="45720" rIns="91440" bIns="45720" rtlCol="0" anchor="ctr">
            <a:normAutofit/>
          </a:bodyPr>
          <a:lstStyle/>
          <a:p>
            <a:pPr defTabSz="914400">
              <a:spcAft>
                <a:spcPts val="600"/>
              </a:spcAft>
            </a:pPr>
            <a:fld id="{280897E9-4A31-461B-8921-E6303012D611}" type="slidenum">
              <a:rPr lang="en-US">
                <a:solidFill>
                  <a:srgbClr val="898989"/>
                </a:solidFill>
              </a:rPr>
              <a:pPr defTabSz="914400">
                <a:spcAft>
                  <a:spcPts val="600"/>
                </a:spcAft>
              </a:pPr>
              <a:t>40</a:t>
            </a:fld>
            <a:endParaRPr lang="en-US" dirty="0">
              <a:solidFill>
                <a:srgbClr val="898989"/>
              </a:solidFill>
            </a:endParaRPr>
          </a:p>
        </p:txBody>
      </p:sp>
      <p:graphicFrame>
        <p:nvGraphicFramePr>
          <p:cNvPr id="13" name="Content Placeholder 2">
            <a:extLst>
              <a:ext uri="{FF2B5EF4-FFF2-40B4-BE49-F238E27FC236}">
                <a16:creationId xmlns:a16="http://schemas.microsoft.com/office/drawing/2014/main" id="{60246F81-5918-4D86-958E-652DF3F2C1F4}"/>
              </a:ext>
            </a:extLst>
          </p:cNvPr>
          <p:cNvGraphicFramePr>
            <a:graphicFrameLocks noGrp="1"/>
          </p:cNvGraphicFramePr>
          <p:nvPr>
            <p:ph idx="1"/>
            <p:extLst>
              <p:ext uri="{D42A27DB-BD31-4B8C-83A1-F6EECF244321}">
                <p14:modId xmlns:p14="http://schemas.microsoft.com/office/powerpoint/2010/main" val="226045835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9778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F6D1A33-0710-44B8-935D-4B96A9092CAA}"/>
              </a:ext>
            </a:extLst>
          </p:cNvPr>
          <p:cNvSpPr>
            <a:spLocks noGrp="1"/>
          </p:cNvSpPr>
          <p:nvPr>
            <p:ph type="title"/>
          </p:nvPr>
        </p:nvSpPr>
        <p:spPr>
          <a:xfrm>
            <a:off x="838200" y="365125"/>
            <a:ext cx="10515600" cy="1325563"/>
          </a:xfrm>
        </p:spPr>
        <p:txBody>
          <a:bodyPr>
            <a:normAutofit/>
          </a:bodyPr>
          <a:lstStyle/>
          <a:p>
            <a:pPr algn="ctr"/>
            <a:r>
              <a:rPr lang="en-US" b="1" dirty="0">
                <a:latin typeface="+mn-lt"/>
              </a:rPr>
              <a:t>Help with reviews is needed and available!</a:t>
            </a:r>
          </a:p>
        </p:txBody>
      </p:sp>
      <p:sp>
        <p:nvSpPr>
          <p:cNvPr id="4" name="Footer Placeholder 3">
            <a:extLst>
              <a:ext uri="{FF2B5EF4-FFF2-40B4-BE49-F238E27FC236}">
                <a16:creationId xmlns:a16="http://schemas.microsoft.com/office/drawing/2014/main" id="{3D74E658-8F4E-46A1-92D9-E6C70B7DC8D6}"/>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solidFill>
                  <a:schemeClr val="tx1">
                    <a:lumMod val="50000"/>
                    <a:lumOff val="50000"/>
                  </a:schemeClr>
                </a:solidFill>
              </a:rPr>
              <a:t>Drexel University - Office of Research &amp; Innovation</a:t>
            </a:r>
          </a:p>
        </p:txBody>
      </p:sp>
      <p:sp>
        <p:nvSpPr>
          <p:cNvPr id="5" name="Slide Number Placeholder 4">
            <a:extLst>
              <a:ext uri="{FF2B5EF4-FFF2-40B4-BE49-F238E27FC236}">
                <a16:creationId xmlns:a16="http://schemas.microsoft.com/office/drawing/2014/main" id="{B0351467-3581-4AC2-92B9-C5D4534D3E15}"/>
              </a:ext>
            </a:extLst>
          </p:cNvPr>
          <p:cNvSpPr>
            <a:spLocks noGrp="1"/>
          </p:cNvSpPr>
          <p:nvPr>
            <p:ph type="sldNum" sz="quarter" idx="12"/>
          </p:nvPr>
        </p:nvSpPr>
        <p:spPr>
          <a:xfrm>
            <a:off x="8610600" y="6356350"/>
            <a:ext cx="2743200" cy="365125"/>
          </a:xfrm>
        </p:spPr>
        <p:txBody>
          <a:bodyPr>
            <a:normAutofit/>
          </a:bodyPr>
          <a:lstStyle/>
          <a:p>
            <a:pPr>
              <a:spcAft>
                <a:spcPts val="600"/>
              </a:spcAft>
            </a:pPr>
            <a:fld id="{98645B5B-EEE3-409B-BA15-E641718611CB}" type="slidenum">
              <a:rPr lang="en-US">
                <a:solidFill>
                  <a:schemeClr val="tx1">
                    <a:lumMod val="50000"/>
                    <a:lumOff val="50000"/>
                  </a:schemeClr>
                </a:solidFill>
              </a:rPr>
              <a:pPr>
                <a:spcAft>
                  <a:spcPts val="600"/>
                </a:spcAft>
              </a:pPr>
              <a:t>41</a:t>
            </a:fld>
            <a:endParaRPr lang="en-US" dirty="0">
              <a:solidFill>
                <a:schemeClr val="tx1">
                  <a:lumMod val="50000"/>
                  <a:lumOff val="50000"/>
                </a:schemeClr>
              </a:solidFill>
            </a:endParaRPr>
          </a:p>
        </p:txBody>
      </p:sp>
      <p:graphicFrame>
        <p:nvGraphicFramePr>
          <p:cNvPr id="7" name="Content Placeholder 2">
            <a:extLst>
              <a:ext uri="{FF2B5EF4-FFF2-40B4-BE49-F238E27FC236}">
                <a16:creationId xmlns:a16="http://schemas.microsoft.com/office/drawing/2014/main" id="{CA22D60A-023C-4967-949B-9D4019DC3179}"/>
              </a:ext>
            </a:extLst>
          </p:cNvPr>
          <p:cNvGraphicFramePr>
            <a:graphicFrameLocks noGrp="1"/>
          </p:cNvGraphicFramePr>
          <p:nvPr>
            <p:ph idx="1"/>
            <p:extLst>
              <p:ext uri="{D42A27DB-BD31-4B8C-83A1-F6EECF244321}">
                <p14:modId xmlns:p14="http://schemas.microsoft.com/office/powerpoint/2010/main" val="36846739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7393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 y="0"/>
            <a:ext cx="7534621"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1BB2B8-F4BF-4C58-85A6-BDB83E1D504B}"/>
              </a:ext>
            </a:extLst>
          </p:cNvPr>
          <p:cNvSpPr>
            <a:spLocks noGrp="1"/>
          </p:cNvSpPr>
          <p:nvPr>
            <p:ph type="title"/>
          </p:nvPr>
        </p:nvSpPr>
        <p:spPr>
          <a:xfrm>
            <a:off x="734457" y="637763"/>
            <a:ext cx="6530409" cy="1267237"/>
          </a:xfrm>
        </p:spPr>
        <p:txBody>
          <a:bodyPr anchor="t">
            <a:normAutofit/>
          </a:bodyPr>
          <a:lstStyle/>
          <a:p>
            <a:r>
              <a:rPr lang="en-US" sz="4000" b="1" dirty="0">
                <a:solidFill>
                  <a:schemeClr val="bg1"/>
                </a:solidFill>
                <a:latin typeface="+mn-lt"/>
              </a:rPr>
              <a:t>Strategies for doing a review</a:t>
            </a:r>
          </a:p>
        </p:txBody>
      </p:sp>
      <p:sp>
        <p:nvSpPr>
          <p:cNvPr id="5" name="Slide Number Placeholder 4">
            <a:extLst>
              <a:ext uri="{FF2B5EF4-FFF2-40B4-BE49-F238E27FC236}">
                <a16:creationId xmlns:a16="http://schemas.microsoft.com/office/drawing/2014/main" id="{7CC65FD3-A460-4BC5-8A0F-044A9A05FDAC}"/>
              </a:ext>
            </a:extLst>
          </p:cNvPr>
          <p:cNvSpPr>
            <a:spLocks noGrp="1"/>
          </p:cNvSpPr>
          <p:nvPr>
            <p:ph type="sldNum" sz="quarter" idx="12"/>
          </p:nvPr>
        </p:nvSpPr>
        <p:spPr>
          <a:xfrm>
            <a:off x="160867" y="3246439"/>
            <a:ext cx="672957" cy="343768"/>
          </a:xfrm>
        </p:spPr>
        <p:txBody>
          <a:bodyPr anchor="ctr">
            <a:normAutofit/>
          </a:bodyPr>
          <a:lstStyle/>
          <a:p>
            <a:pPr algn="ctr">
              <a:spcAft>
                <a:spcPts val="600"/>
              </a:spcAft>
            </a:pPr>
            <a:fld id="{98645B5B-EEE3-409B-BA15-E641718611CB}" type="slidenum">
              <a:rPr lang="en-US" sz="1400">
                <a:solidFill>
                  <a:schemeClr val="bg1"/>
                </a:solidFill>
              </a:rPr>
              <a:pPr algn="ctr">
                <a:spcAft>
                  <a:spcPts val="600"/>
                </a:spcAft>
              </a:pPr>
              <a:t>42</a:t>
            </a:fld>
            <a:endParaRPr lang="en-US" sz="1400" dirty="0">
              <a:solidFill>
                <a:schemeClr val="bg1"/>
              </a:solidFill>
            </a:endParaRPr>
          </a:p>
        </p:txBody>
      </p:sp>
      <p:sp>
        <p:nvSpPr>
          <p:cNvPr id="4" name="Footer Placeholder 3">
            <a:extLst>
              <a:ext uri="{FF2B5EF4-FFF2-40B4-BE49-F238E27FC236}">
                <a16:creationId xmlns:a16="http://schemas.microsoft.com/office/drawing/2014/main" id="{E2C8D3E1-A4E8-40B7-A5FC-6430C4862C01}"/>
              </a:ext>
            </a:extLst>
          </p:cNvPr>
          <p:cNvSpPr>
            <a:spLocks noGrp="1"/>
          </p:cNvSpPr>
          <p:nvPr>
            <p:ph type="ftr" sz="quarter" idx="11"/>
          </p:nvPr>
        </p:nvSpPr>
        <p:spPr>
          <a:xfrm rot="5400000">
            <a:off x="-349845" y="5226028"/>
            <a:ext cx="1663495" cy="313512"/>
          </a:xfrm>
        </p:spPr>
        <p:txBody>
          <a:bodyPr anchor="ctr">
            <a:normAutofit/>
          </a:bodyPr>
          <a:lstStyle/>
          <a:p>
            <a:pPr algn="r">
              <a:lnSpc>
                <a:spcPct val="90000"/>
              </a:lnSpc>
              <a:spcAft>
                <a:spcPts val="600"/>
              </a:spcAft>
            </a:pPr>
            <a:r>
              <a:rPr lang="en-US" sz="800" dirty="0">
                <a:solidFill>
                  <a:schemeClr val="bg1"/>
                </a:solidFill>
              </a:rPr>
              <a:t>Drexel University - Office of Research &amp; Innovation</a:t>
            </a:r>
          </a:p>
        </p:txBody>
      </p:sp>
      <p:sp>
        <p:nvSpPr>
          <p:cNvPr id="29" name="Rectangle 2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30" y="0"/>
            <a:ext cx="4657360"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C7E45F96-1292-4827-BBD9-CC1AE3B23B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8990" y="1623500"/>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6681E9A5-275D-4F58-ADAB-93507D7E6BAE}"/>
              </a:ext>
            </a:extLst>
          </p:cNvPr>
          <p:cNvPicPr>
            <a:picLocks noChangeAspect="1"/>
          </p:cNvPicPr>
          <p:nvPr/>
        </p:nvPicPr>
        <p:blipFill rotWithShape="1">
          <a:blip r:embed="rId2"/>
          <a:srcRect l="1634" r="7757" b="1"/>
          <a:stretch/>
        </p:blipFill>
        <p:spPr>
          <a:xfrm>
            <a:off x="1150547" y="1991436"/>
            <a:ext cx="5732651" cy="4223096"/>
          </a:xfrm>
          <a:prstGeom prst="rect">
            <a:avLst/>
          </a:prstGeom>
        </p:spPr>
      </p:pic>
      <p:sp>
        <p:nvSpPr>
          <p:cNvPr id="3" name="Content Placeholder 2">
            <a:extLst>
              <a:ext uri="{FF2B5EF4-FFF2-40B4-BE49-F238E27FC236}">
                <a16:creationId xmlns:a16="http://schemas.microsoft.com/office/drawing/2014/main" id="{06BCDC31-78F7-4888-9B8C-0C22E858A11D}"/>
              </a:ext>
            </a:extLst>
          </p:cNvPr>
          <p:cNvSpPr>
            <a:spLocks noGrp="1"/>
          </p:cNvSpPr>
          <p:nvPr>
            <p:ph idx="1"/>
          </p:nvPr>
        </p:nvSpPr>
        <p:spPr>
          <a:xfrm>
            <a:off x="7534630" y="1830086"/>
            <a:ext cx="4332223" cy="4384445"/>
          </a:xfrm>
        </p:spPr>
        <p:txBody>
          <a:bodyPr>
            <a:normAutofit/>
          </a:bodyPr>
          <a:lstStyle/>
          <a:p>
            <a:pPr marL="457200" lvl="1" indent="0">
              <a:buNone/>
            </a:pPr>
            <a:r>
              <a:rPr lang="en-US" sz="3600" dirty="0"/>
              <a:t>There are no validated “right” or “wrong” ways to review so long as all goals are met.</a:t>
            </a:r>
          </a:p>
          <a:p>
            <a:r>
              <a:rPr lang="en-US" sz="2000" b="1" dirty="0"/>
              <a:t>Matter of substance over style.</a:t>
            </a:r>
          </a:p>
          <a:p>
            <a:r>
              <a:rPr lang="en-US" sz="2000" b="1" dirty="0"/>
              <a:t>Diversity of approach is a goal.</a:t>
            </a:r>
          </a:p>
          <a:p>
            <a:r>
              <a:rPr lang="en-US" sz="2000" b="1" dirty="0"/>
              <a:t>Decisions of Full Committee are made by census vote.</a:t>
            </a:r>
          </a:p>
          <a:p>
            <a:pPr marL="457200" lvl="1" indent="0">
              <a:buNone/>
            </a:pPr>
            <a:endParaRPr lang="en-US" sz="1600" dirty="0"/>
          </a:p>
        </p:txBody>
      </p:sp>
    </p:spTree>
    <p:extLst>
      <p:ext uri="{BB962C8B-B14F-4D97-AF65-F5344CB8AC3E}">
        <p14:creationId xmlns:p14="http://schemas.microsoft.com/office/powerpoint/2010/main" val="12639236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0">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 name="Rectangle 22">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Freeform: Shape 24">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Title 15">
            <a:extLst>
              <a:ext uri="{FF2B5EF4-FFF2-40B4-BE49-F238E27FC236}">
                <a16:creationId xmlns:a16="http://schemas.microsoft.com/office/drawing/2014/main" id="{0B72D4EC-80E9-436B-8C74-E57C65C8AF80}"/>
              </a:ext>
            </a:extLst>
          </p:cNvPr>
          <p:cNvSpPr>
            <a:spLocks noGrp="1"/>
          </p:cNvSpPr>
          <p:nvPr>
            <p:ph type="title"/>
          </p:nvPr>
        </p:nvSpPr>
        <p:spPr>
          <a:xfrm>
            <a:off x="804671" y="640263"/>
            <a:ext cx="3284331" cy="5254510"/>
          </a:xfrm>
        </p:spPr>
        <p:txBody>
          <a:bodyPr>
            <a:normAutofit/>
          </a:bodyPr>
          <a:lstStyle/>
          <a:p>
            <a:r>
              <a:rPr lang="en-US" b="1" dirty="0">
                <a:latin typeface="+mn-lt"/>
              </a:rPr>
              <a:t>More review tips:</a:t>
            </a:r>
          </a:p>
        </p:txBody>
      </p:sp>
      <p:sp>
        <p:nvSpPr>
          <p:cNvPr id="3" name="Content Placeholder 2">
            <a:extLst>
              <a:ext uri="{FF2B5EF4-FFF2-40B4-BE49-F238E27FC236}">
                <a16:creationId xmlns:a16="http://schemas.microsoft.com/office/drawing/2014/main" id="{2EEA87E3-2E22-474F-89CA-08D2D2FD78B5}"/>
              </a:ext>
            </a:extLst>
          </p:cNvPr>
          <p:cNvSpPr>
            <a:spLocks noGrp="1"/>
          </p:cNvSpPr>
          <p:nvPr>
            <p:ph idx="1"/>
          </p:nvPr>
        </p:nvSpPr>
        <p:spPr>
          <a:xfrm>
            <a:off x="5358384" y="640262"/>
            <a:ext cx="6028944" cy="5716087"/>
          </a:xfrm>
        </p:spPr>
        <p:txBody>
          <a:bodyPr anchor="ctr">
            <a:normAutofit fontScale="92500" lnSpcReduction="10000"/>
          </a:bodyPr>
          <a:lstStyle/>
          <a:p>
            <a:pPr lvl="1"/>
            <a:r>
              <a:rPr lang="en-US" sz="2000" b="1" dirty="0">
                <a:solidFill>
                  <a:schemeClr val="bg1"/>
                </a:solidFill>
              </a:rPr>
              <a:t>One recommended method is to start with reading consent as though you are a naïve, prospective subject. What do you think the project is about, ? Pros and cons? Risks and benefits?</a:t>
            </a:r>
          </a:p>
          <a:p>
            <a:pPr lvl="1"/>
            <a:r>
              <a:rPr lang="en-US" sz="2000" b="1" dirty="0">
                <a:solidFill>
                  <a:schemeClr val="bg1"/>
                </a:solidFill>
              </a:rPr>
              <a:t>Ask for help when you aren’t sure you have the expertise, don’t know what criteria are applicable, struggling to understand the protocol, have a potential conflict of interest, etc. …</a:t>
            </a:r>
          </a:p>
          <a:p>
            <a:pPr lvl="1"/>
            <a:r>
              <a:rPr lang="en-US" sz="2000" b="1" dirty="0">
                <a:solidFill>
                  <a:schemeClr val="bg1"/>
                </a:solidFill>
              </a:rPr>
              <a:t>Read through protocol document at a high level to get an overall sense of the project and then dive in for specific details, to check continuity and accuracy/consistency with other study documents.</a:t>
            </a:r>
          </a:p>
          <a:p>
            <a:pPr lvl="1"/>
            <a:r>
              <a:rPr lang="en-US" sz="2000" b="1" dirty="0">
                <a:solidFill>
                  <a:schemeClr val="bg1"/>
                </a:solidFill>
              </a:rPr>
              <a:t>Review what is included in application AND what is </a:t>
            </a:r>
            <a:r>
              <a:rPr lang="en-US" sz="2000" b="1" u="sng" dirty="0">
                <a:solidFill>
                  <a:schemeClr val="bg1"/>
                </a:solidFill>
              </a:rPr>
              <a:t>missing</a:t>
            </a:r>
            <a:r>
              <a:rPr lang="en-US" sz="2000" b="1" dirty="0">
                <a:solidFill>
                  <a:schemeClr val="bg1"/>
                </a:solidFill>
              </a:rPr>
              <a:t>.</a:t>
            </a:r>
          </a:p>
          <a:p>
            <a:pPr lvl="1"/>
            <a:r>
              <a:rPr lang="en-US" sz="2000" b="1" dirty="0">
                <a:solidFill>
                  <a:schemeClr val="bg1"/>
                </a:solidFill>
              </a:rPr>
              <a:t>Remember to take breaks. It helps to take a fresh look at the project.</a:t>
            </a:r>
          </a:p>
          <a:p>
            <a:pPr lvl="1"/>
            <a:r>
              <a:rPr lang="en-US" sz="2000" b="1" dirty="0">
                <a:solidFill>
                  <a:schemeClr val="bg1"/>
                </a:solidFill>
              </a:rPr>
              <a:t>It is often helpful to reach out to the researcher or the research team directly. Conversations add a lot to the review! Be sure to ask for clarity and not make recommendations or speak on behalf of IRB Committee.</a:t>
            </a:r>
          </a:p>
          <a:p>
            <a:endParaRPr lang="en-US" sz="1900" dirty="0">
              <a:solidFill>
                <a:schemeClr val="bg1"/>
              </a:solidFill>
            </a:endParaRPr>
          </a:p>
        </p:txBody>
      </p:sp>
      <p:sp>
        <p:nvSpPr>
          <p:cNvPr id="4" name="Footer Placeholder 3">
            <a:extLst>
              <a:ext uri="{FF2B5EF4-FFF2-40B4-BE49-F238E27FC236}">
                <a16:creationId xmlns:a16="http://schemas.microsoft.com/office/drawing/2014/main" id="{30E6BD8E-F546-4DD2-B19D-E6AF02A6A7B4}"/>
              </a:ext>
            </a:extLst>
          </p:cNvPr>
          <p:cNvSpPr>
            <a:spLocks noGrp="1"/>
          </p:cNvSpPr>
          <p:nvPr>
            <p:ph type="ftr" sz="quarter" idx="11"/>
          </p:nvPr>
        </p:nvSpPr>
        <p:spPr>
          <a:xfrm>
            <a:off x="804672" y="6356350"/>
            <a:ext cx="3223468" cy="365125"/>
          </a:xfrm>
        </p:spPr>
        <p:txBody>
          <a:bodyPr>
            <a:normAutofit/>
          </a:bodyPr>
          <a:lstStyle/>
          <a:p>
            <a:pPr algn="l">
              <a:spcAft>
                <a:spcPts val="600"/>
              </a:spcAft>
            </a:pPr>
            <a:r>
              <a:rPr lang="en-US" sz="1100" dirty="0">
                <a:solidFill>
                  <a:schemeClr val="tx1">
                    <a:alpha val="80000"/>
                  </a:schemeClr>
                </a:solidFill>
              </a:rPr>
              <a:t>Drexel University - Office of Research &amp; Innovation</a:t>
            </a:r>
          </a:p>
        </p:txBody>
      </p:sp>
      <p:sp>
        <p:nvSpPr>
          <p:cNvPr id="5" name="Slide Number Placeholder 4">
            <a:extLst>
              <a:ext uri="{FF2B5EF4-FFF2-40B4-BE49-F238E27FC236}">
                <a16:creationId xmlns:a16="http://schemas.microsoft.com/office/drawing/2014/main" id="{028C7C11-A869-4D59-992A-5C03A5BB6401}"/>
              </a:ext>
            </a:extLst>
          </p:cNvPr>
          <p:cNvSpPr>
            <a:spLocks noGrp="1"/>
          </p:cNvSpPr>
          <p:nvPr>
            <p:ph type="sldNum" sz="quarter" idx="12"/>
          </p:nvPr>
        </p:nvSpPr>
        <p:spPr>
          <a:xfrm>
            <a:off x="8644128" y="6356350"/>
            <a:ext cx="2743200" cy="365125"/>
          </a:xfrm>
        </p:spPr>
        <p:txBody>
          <a:bodyPr>
            <a:normAutofit/>
          </a:bodyPr>
          <a:lstStyle/>
          <a:p>
            <a:pPr>
              <a:spcAft>
                <a:spcPts val="600"/>
              </a:spcAft>
            </a:pPr>
            <a:fld id="{98645B5B-EEE3-409B-BA15-E641718611CB}" type="slidenum">
              <a:rPr lang="en-US">
                <a:solidFill>
                  <a:schemeClr val="bg1">
                    <a:alpha val="80000"/>
                  </a:schemeClr>
                </a:solidFill>
              </a:rPr>
              <a:pPr>
                <a:spcAft>
                  <a:spcPts val="600"/>
                </a:spcAft>
              </a:pPr>
              <a:t>43</a:t>
            </a:fld>
            <a:endParaRPr lang="en-US" dirty="0">
              <a:solidFill>
                <a:schemeClr val="bg1">
                  <a:alpha val="80000"/>
                </a:schemeClr>
              </a:solidFill>
            </a:endParaRPr>
          </a:p>
        </p:txBody>
      </p:sp>
    </p:spTree>
    <p:extLst>
      <p:ext uri="{BB962C8B-B14F-4D97-AF65-F5344CB8AC3E}">
        <p14:creationId xmlns:p14="http://schemas.microsoft.com/office/powerpoint/2010/main" val="1053031099"/>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Rectangle 24">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CC727F-FF64-40CF-BCD5-F6447A56F26B}"/>
              </a:ext>
            </a:extLst>
          </p:cNvPr>
          <p:cNvSpPr>
            <a:spLocks noGrp="1"/>
          </p:cNvSpPr>
          <p:nvPr>
            <p:ph type="title"/>
          </p:nvPr>
        </p:nvSpPr>
        <p:spPr>
          <a:xfrm>
            <a:off x="804671" y="640263"/>
            <a:ext cx="3284331" cy="5254510"/>
          </a:xfrm>
        </p:spPr>
        <p:txBody>
          <a:bodyPr>
            <a:normAutofit/>
          </a:bodyPr>
          <a:lstStyle/>
          <a:p>
            <a:r>
              <a:rPr lang="en-US" b="1" dirty="0">
                <a:latin typeface="+mn-lt"/>
              </a:rPr>
              <a:t>Some Additional Resources</a:t>
            </a:r>
          </a:p>
        </p:txBody>
      </p:sp>
      <p:sp>
        <p:nvSpPr>
          <p:cNvPr id="3" name="Content Placeholder 2">
            <a:extLst>
              <a:ext uri="{FF2B5EF4-FFF2-40B4-BE49-F238E27FC236}">
                <a16:creationId xmlns:a16="http://schemas.microsoft.com/office/drawing/2014/main" id="{C921637B-329E-4D32-AAD5-6EBCCEFDD158}"/>
              </a:ext>
            </a:extLst>
          </p:cNvPr>
          <p:cNvSpPr>
            <a:spLocks noGrp="1"/>
          </p:cNvSpPr>
          <p:nvPr>
            <p:ph idx="1"/>
          </p:nvPr>
        </p:nvSpPr>
        <p:spPr>
          <a:xfrm>
            <a:off x="5358384" y="640263"/>
            <a:ext cx="6028944" cy="5254510"/>
          </a:xfrm>
        </p:spPr>
        <p:txBody>
          <a:bodyPr anchor="ctr">
            <a:normAutofit/>
          </a:bodyPr>
          <a:lstStyle/>
          <a:p>
            <a:pPr marL="0" indent="0">
              <a:buNone/>
            </a:pPr>
            <a:endParaRPr lang="en-US" sz="2200" dirty="0">
              <a:solidFill>
                <a:schemeClr val="bg1"/>
              </a:solidFill>
              <a:hlinkClick r:id="rId2"/>
            </a:endParaRPr>
          </a:p>
          <a:p>
            <a:r>
              <a:rPr lang="en-US" sz="2200" dirty="0">
                <a:solidFill>
                  <a:schemeClr val="bg1"/>
                </a:solidFill>
                <a:hlinkClick r:id="rId2"/>
              </a:rPr>
              <a:t>https://www.hhs.gov/ohrp/education-and-outreach/human-research-protection-program-fundamentals/resources-for-irb-members/index.html</a:t>
            </a:r>
            <a:endParaRPr lang="en-US" sz="2200" dirty="0">
              <a:solidFill>
                <a:schemeClr val="bg1"/>
              </a:solidFill>
            </a:endParaRPr>
          </a:p>
          <a:p>
            <a:r>
              <a:rPr lang="en-US" sz="2200" dirty="0">
                <a:solidFill>
                  <a:schemeClr val="bg1"/>
                </a:solidFill>
                <a:hlinkClick r:id="rId3"/>
              </a:rPr>
              <a:t>https://www.hhs.gov/ohrp/regulations-and-policy/regulations/common-rule/index.html</a:t>
            </a:r>
            <a:endParaRPr lang="en-US" sz="2200" dirty="0">
              <a:solidFill>
                <a:schemeClr val="bg1"/>
              </a:solidFill>
            </a:endParaRPr>
          </a:p>
          <a:p>
            <a:r>
              <a:rPr lang="en-US" sz="2200" dirty="0">
                <a:solidFill>
                  <a:schemeClr val="bg1"/>
                </a:solidFill>
                <a:hlinkClick r:id="rId4"/>
              </a:rPr>
              <a:t>https://www.fda.gov/home</a:t>
            </a:r>
            <a:endParaRPr lang="en-US" sz="2200" dirty="0">
              <a:solidFill>
                <a:schemeClr val="bg1"/>
              </a:solidFill>
            </a:endParaRPr>
          </a:p>
          <a:p>
            <a:r>
              <a:rPr lang="en-US" sz="2200" dirty="0">
                <a:solidFill>
                  <a:schemeClr val="bg1"/>
                </a:solidFill>
                <a:hlinkClick r:id="rId5"/>
              </a:rPr>
              <a:t>http://www.aahrpp.org/</a:t>
            </a:r>
            <a:endParaRPr lang="en-US" sz="2200" dirty="0">
              <a:solidFill>
                <a:schemeClr val="bg1"/>
              </a:solidFill>
            </a:endParaRPr>
          </a:p>
        </p:txBody>
      </p:sp>
      <p:sp>
        <p:nvSpPr>
          <p:cNvPr id="4" name="Footer Placeholder 3">
            <a:extLst>
              <a:ext uri="{FF2B5EF4-FFF2-40B4-BE49-F238E27FC236}">
                <a16:creationId xmlns:a16="http://schemas.microsoft.com/office/drawing/2014/main" id="{6B7D7304-9195-4FEC-BA2B-037284D22934}"/>
              </a:ext>
            </a:extLst>
          </p:cNvPr>
          <p:cNvSpPr>
            <a:spLocks noGrp="1"/>
          </p:cNvSpPr>
          <p:nvPr>
            <p:ph type="ftr" sz="quarter" idx="11"/>
          </p:nvPr>
        </p:nvSpPr>
        <p:spPr>
          <a:xfrm>
            <a:off x="804672" y="6356350"/>
            <a:ext cx="3223468" cy="365125"/>
          </a:xfrm>
        </p:spPr>
        <p:txBody>
          <a:bodyPr>
            <a:normAutofit/>
          </a:bodyPr>
          <a:lstStyle/>
          <a:p>
            <a:pPr algn="l">
              <a:spcAft>
                <a:spcPts val="600"/>
              </a:spcAft>
            </a:pPr>
            <a:r>
              <a:rPr lang="en-US" sz="1100" dirty="0">
                <a:solidFill>
                  <a:schemeClr val="tx1">
                    <a:alpha val="80000"/>
                  </a:schemeClr>
                </a:solidFill>
              </a:rPr>
              <a:t>Drexel University - Office of Research &amp; Innovation</a:t>
            </a:r>
          </a:p>
        </p:txBody>
      </p:sp>
      <p:sp>
        <p:nvSpPr>
          <p:cNvPr id="5" name="Slide Number Placeholder 4">
            <a:extLst>
              <a:ext uri="{FF2B5EF4-FFF2-40B4-BE49-F238E27FC236}">
                <a16:creationId xmlns:a16="http://schemas.microsoft.com/office/drawing/2014/main" id="{FA0FF807-DD40-43FA-877D-D29D78E64D29}"/>
              </a:ext>
            </a:extLst>
          </p:cNvPr>
          <p:cNvSpPr>
            <a:spLocks noGrp="1"/>
          </p:cNvSpPr>
          <p:nvPr>
            <p:ph type="sldNum" sz="quarter" idx="12"/>
          </p:nvPr>
        </p:nvSpPr>
        <p:spPr>
          <a:xfrm>
            <a:off x="8644128" y="6356350"/>
            <a:ext cx="2743200" cy="365125"/>
          </a:xfrm>
        </p:spPr>
        <p:txBody>
          <a:bodyPr>
            <a:normAutofit/>
          </a:bodyPr>
          <a:lstStyle/>
          <a:p>
            <a:pPr>
              <a:spcAft>
                <a:spcPts val="600"/>
              </a:spcAft>
            </a:pPr>
            <a:fld id="{98645B5B-EEE3-409B-BA15-E641718611CB}" type="slidenum">
              <a:rPr lang="en-US">
                <a:solidFill>
                  <a:schemeClr val="bg1">
                    <a:alpha val="80000"/>
                  </a:schemeClr>
                </a:solidFill>
              </a:rPr>
              <a:pPr>
                <a:spcAft>
                  <a:spcPts val="600"/>
                </a:spcAft>
              </a:pPr>
              <a:t>44</a:t>
            </a:fld>
            <a:endParaRPr lang="en-US" dirty="0">
              <a:solidFill>
                <a:schemeClr val="bg1">
                  <a:alpha val="80000"/>
                </a:schemeClr>
              </a:solidFill>
            </a:endParaRPr>
          </a:p>
        </p:txBody>
      </p:sp>
    </p:spTree>
    <p:extLst>
      <p:ext uri="{BB962C8B-B14F-4D97-AF65-F5344CB8AC3E}">
        <p14:creationId xmlns:p14="http://schemas.microsoft.com/office/powerpoint/2010/main" val="140131343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6653789-F95F-4582-A90B-D9C6444A1A8A}"/>
              </a:ext>
            </a:extLst>
          </p:cNvPr>
          <p:cNvSpPr>
            <a:spLocks noGrp="1"/>
          </p:cNvSpPr>
          <p:nvPr>
            <p:ph type="title"/>
          </p:nvPr>
        </p:nvSpPr>
        <p:spPr/>
        <p:txBody>
          <a:bodyPr/>
          <a:lstStyle/>
          <a:p>
            <a:r>
              <a:rPr lang="en-US" b="1" dirty="0">
                <a:latin typeface="+mn-lt"/>
              </a:rPr>
              <a:t>What is “research”?</a:t>
            </a:r>
            <a:endParaRPr lang="en-US" b="1" dirty="0"/>
          </a:p>
        </p:txBody>
      </p:sp>
      <p:sp>
        <p:nvSpPr>
          <p:cNvPr id="12" name="Text Placeholder 11">
            <a:extLst>
              <a:ext uri="{FF2B5EF4-FFF2-40B4-BE49-F238E27FC236}">
                <a16:creationId xmlns:a16="http://schemas.microsoft.com/office/drawing/2014/main" id="{E9716290-42CA-4E94-BD15-C9EEB5B8F085}"/>
              </a:ext>
            </a:extLst>
          </p:cNvPr>
          <p:cNvSpPr>
            <a:spLocks noGrp="1"/>
          </p:cNvSpPr>
          <p:nvPr>
            <p:ph type="body" idx="1"/>
          </p:nvPr>
        </p:nvSpPr>
        <p:spPr/>
        <p:txBody>
          <a:bodyPr>
            <a:normAutofit fontScale="70000" lnSpcReduction="20000"/>
          </a:bodyPr>
          <a:lstStyle/>
          <a:p>
            <a:endParaRPr lang="en-US" dirty="0"/>
          </a:p>
          <a:p>
            <a:r>
              <a:rPr lang="en-US" dirty="0"/>
              <a:t>DHHS follows Revised Rule but research may still be regulated by old pre-2018 Rule)</a:t>
            </a:r>
          </a:p>
          <a:p>
            <a:endParaRPr lang="en-US" dirty="0"/>
          </a:p>
        </p:txBody>
      </p:sp>
      <p:sp>
        <p:nvSpPr>
          <p:cNvPr id="13" name="Content Placeholder 12">
            <a:extLst>
              <a:ext uri="{FF2B5EF4-FFF2-40B4-BE49-F238E27FC236}">
                <a16:creationId xmlns:a16="http://schemas.microsoft.com/office/drawing/2014/main" id="{279F0CE1-2870-4C26-8138-B612996DA0D2}"/>
              </a:ext>
            </a:extLst>
          </p:cNvPr>
          <p:cNvSpPr>
            <a:spLocks noGrp="1"/>
          </p:cNvSpPr>
          <p:nvPr>
            <p:ph sz="half" idx="2"/>
          </p:nvPr>
        </p:nvSpPr>
        <p:spPr/>
        <p:txBody>
          <a:bodyPr>
            <a:normAutofit fontScale="92500" lnSpcReduction="20000"/>
          </a:bodyPr>
          <a:lstStyle/>
          <a:p>
            <a:r>
              <a:rPr lang="en-US" dirty="0"/>
              <a:t>Research – a systematic investigation, including research development, testing, and evaluation, designed to develop or contribute to generalizable knowledge.</a:t>
            </a:r>
          </a:p>
          <a:p>
            <a:endParaRPr lang="en-US" dirty="0"/>
          </a:p>
        </p:txBody>
      </p:sp>
      <p:sp>
        <p:nvSpPr>
          <p:cNvPr id="14" name="Text Placeholder 13">
            <a:extLst>
              <a:ext uri="{FF2B5EF4-FFF2-40B4-BE49-F238E27FC236}">
                <a16:creationId xmlns:a16="http://schemas.microsoft.com/office/drawing/2014/main" id="{C7E37011-4A41-4575-93C0-BF6D32593161}"/>
              </a:ext>
            </a:extLst>
          </p:cNvPr>
          <p:cNvSpPr>
            <a:spLocks noGrp="1"/>
          </p:cNvSpPr>
          <p:nvPr>
            <p:ph type="body" sz="quarter" idx="3"/>
          </p:nvPr>
        </p:nvSpPr>
        <p:spPr>
          <a:xfrm>
            <a:off x="6194427" y="1362076"/>
            <a:ext cx="5183188" cy="823912"/>
          </a:xfrm>
        </p:spPr>
        <p:txBody>
          <a:bodyPr>
            <a:normAutofit fontScale="70000" lnSpcReduction="20000"/>
          </a:bodyPr>
          <a:lstStyle/>
          <a:p>
            <a:r>
              <a:rPr lang="en-US" dirty="0"/>
              <a:t>FDA does not follow REVISED RULE but is aligned with pre-2018 Rule (aka Old Rule)</a:t>
            </a:r>
          </a:p>
        </p:txBody>
      </p:sp>
      <p:sp>
        <p:nvSpPr>
          <p:cNvPr id="15" name="Content Placeholder 14">
            <a:extLst>
              <a:ext uri="{FF2B5EF4-FFF2-40B4-BE49-F238E27FC236}">
                <a16:creationId xmlns:a16="http://schemas.microsoft.com/office/drawing/2014/main" id="{5F028DD5-6DB4-4B34-B232-24625DC64701}"/>
              </a:ext>
            </a:extLst>
          </p:cNvPr>
          <p:cNvSpPr>
            <a:spLocks noGrp="1"/>
          </p:cNvSpPr>
          <p:nvPr>
            <p:ph sz="quarter" idx="4"/>
          </p:nvPr>
        </p:nvSpPr>
        <p:spPr/>
        <p:txBody>
          <a:bodyPr>
            <a:normAutofit fontScale="92500" lnSpcReduction="20000"/>
          </a:bodyPr>
          <a:lstStyle/>
          <a:p>
            <a:r>
              <a:rPr lang="en-US" dirty="0"/>
              <a:t>Research – any experiment that involves a test article and one or more human subjects, and that either: a) must meet the requirements for prior submission to the Food and Drug Administration; or b) the results of which are intended to be later submitted to, or held for inspection by, the FDA as part of an application for research or marketing permit.</a:t>
            </a:r>
          </a:p>
          <a:p>
            <a:endParaRPr lang="en-US" dirty="0"/>
          </a:p>
        </p:txBody>
      </p:sp>
      <p:sp>
        <p:nvSpPr>
          <p:cNvPr id="4" name="Footer Placeholder 3">
            <a:extLst>
              <a:ext uri="{FF2B5EF4-FFF2-40B4-BE49-F238E27FC236}">
                <a16:creationId xmlns:a16="http://schemas.microsoft.com/office/drawing/2014/main" id="{8F1A41E4-B3B7-43E4-9FD5-65DC2E0AE01F}"/>
              </a:ext>
            </a:extLst>
          </p:cNvPr>
          <p:cNvSpPr>
            <a:spLocks noGrp="1"/>
          </p:cNvSpPr>
          <p:nvPr>
            <p:ph type="ftr" sz="quarter" idx="11"/>
          </p:nvPr>
        </p:nvSpPr>
        <p:spPr/>
        <p:txBody>
          <a:bodyPr/>
          <a:lstStyle/>
          <a:p>
            <a:r>
              <a:rPr lang="en-US" dirty="0"/>
              <a:t>Drexel University - Office of Research &amp; Innovation</a:t>
            </a:r>
          </a:p>
        </p:txBody>
      </p:sp>
      <p:sp>
        <p:nvSpPr>
          <p:cNvPr id="5" name="Slide Number Placeholder 4">
            <a:extLst>
              <a:ext uri="{FF2B5EF4-FFF2-40B4-BE49-F238E27FC236}">
                <a16:creationId xmlns:a16="http://schemas.microsoft.com/office/drawing/2014/main" id="{22AA66D4-844A-45AD-A3FC-A3974F81A18D}"/>
              </a:ext>
            </a:extLst>
          </p:cNvPr>
          <p:cNvSpPr>
            <a:spLocks noGrp="1"/>
          </p:cNvSpPr>
          <p:nvPr>
            <p:ph type="sldNum" sz="quarter" idx="12"/>
          </p:nvPr>
        </p:nvSpPr>
        <p:spPr/>
        <p:txBody>
          <a:bodyPr/>
          <a:lstStyle/>
          <a:p>
            <a:fld id="{98645B5B-EEE3-409B-BA15-E641718611CB}" type="slidenum">
              <a:rPr lang="en-US" smtClean="0"/>
              <a:t>5</a:t>
            </a:fld>
            <a:endParaRPr lang="en-US" dirty="0"/>
          </a:p>
        </p:txBody>
      </p:sp>
    </p:spTree>
    <p:extLst>
      <p:ext uri="{BB962C8B-B14F-4D97-AF65-F5344CB8AC3E}">
        <p14:creationId xmlns:p14="http://schemas.microsoft.com/office/powerpoint/2010/main" val="829217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EA885-D72C-462F-A45F-9F331847C5B0}"/>
              </a:ext>
            </a:extLst>
          </p:cNvPr>
          <p:cNvSpPr>
            <a:spLocks noGrp="1"/>
          </p:cNvSpPr>
          <p:nvPr>
            <p:ph type="title"/>
          </p:nvPr>
        </p:nvSpPr>
        <p:spPr>
          <a:xfrm>
            <a:off x="1039090" y="365126"/>
            <a:ext cx="10316297" cy="823912"/>
          </a:xfrm>
        </p:spPr>
        <p:txBody>
          <a:bodyPr/>
          <a:lstStyle/>
          <a:p>
            <a:r>
              <a:rPr lang="en-US" b="1" dirty="0">
                <a:latin typeface="+mn-lt"/>
              </a:rPr>
              <a:t>What is “human”?</a:t>
            </a:r>
          </a:p>
        </p:txBody>
      </p:sp>
      <p:sp>
        <p:nvSpPr>
          <p:cNvPr id="6" name="Text Placeholder 5">
            <a:extLst>
              <a:ext uri="{FF2B5EF4-FFF2-40B4-BE49-F238E27FC236}">
                <a16:creationId xmlns:a16="http://schemas.microsoft.com/office/drawing/2014/main" id="{54F271FD-7070-443A-9659-AFD08F291A6C}"/>
              </a:ext>
            </a:extLst>
          </p:cNvPr>
          <p:cNvSpPr>
            <a:spLocks noGrp="1"/>
          </p:cNvSpPr>
          <p:nvPr>
            <p:ph type="body" idx="1"/>
          </p:nvPr>
        </p:nvSpPr>
        <p:spPr>
          <a:xfrm>
            <a:off x="836612" y="1272382"/>
            <a:ext cx="5157787" cy="764020"/>
          </a:xfrm>
        </p:spPr>
        <p:txBody>
          <a:bodyPr>
            <a:normAutofit fontScale="92500" lnSpcReduction="20000"/>
          </a:bodyPr>
          <a:lstStyle/>
          <a:p>
            <a:r>
              <a:rPr lang="en-US" dirty="0"/>
              <a:t>DHHS follows Revised Rule but research may still be regulated by old pre-2018 Rule)</a:t>
            </a:r>
          </a:p>
        </p:txBody>
      </p:sp>
      <p:sp>
        <p:nvSpPr>
          <p:cNvPr id="7" name="Content Placeholder 6">
            <a:extLst>
              <a:ext uri="{FF2B5EF4-FFF2-40B4-BE49-F238E27FC236}">
                <a16:creationId xmlns:a16="http://schemas.microsoft.com/office/drawing/2014/main" id="{53DC88BE-B6D4-4209-B41F-3F698C824F2D}"/>
              </a:ext>
            </a:extLst>
          </p:cNvPr>
          <p:cNvSpPr>
            <a:spLocks noGrp="1"/>
          </p:cNvSpPr>
          <p:nvPr>
            <p:ph sz="half" idx="2"/>
          </p:nvPr>
        </p:nvSpPr>
        <p:spPr>
          <a:xfrm>
            <a:off x="839788" y="2119745"/>
            <a:ext cx="6018212" cy="4069918"/>
          </a:xfrm>
        </p:spPr>
        <p:txBody>
          <a:bodyPr>
            <a:noAutofit/>
          </a:bodyPr>
          <a:lstStyle/>
          <a:p>
            <a:r>
              <a:rPr lang="en-US" sz="2400" b="1" dirty="0"/>
              <a:t>Human subject </a:t>
            </a:r>
            <a:r>
              <a:rPr lang="en-US" sz="2400" dirty="0"/>
              <a:t>– a living individual about whom an investigator (whether professional or student) conducting research: </a:t>
            </a:r>
          </a:p>
          <a:p>
            <a:r>
              <a:rPr lang="en-US" sz="2400" dirty="0"/>
              <a:t>1. Obtains information or biospecimens through intervention or interaction with the individual, and uses, studies, or analyzes the information or biospecimens; </a:t>
            </a:r>
          </a:p>
          <a:p>
            <a:pPr marL="0" indent="0">
              <a:buNone/>
            </a:pPr>
            <a:r>
              <a:rPr lang="en-US" sz="2400" dirty="0"/>
              <a:t>Or</a:t>
            </a:r>
          </a:p>
          <a:p>
            <a:r>
              <a:rPr lang="en-US" sz="2400" dirty="0"/>
              <a:t> 2. Obtains, uses, studies, analyzes, or generates identifiable private information or identifiable biospecimens.</a:t>
            </a:r>
          </a:p>
        </p:txBody>
      </p:sp>
      <p:sp>
        <p:nvSpPr>
          <p:cNvPr id="8" name="Text Placeholder 7">
            <a:extLst>
              <a:ext uri="{FF2B5EF4-FFF2-40B4-BE49-F238E27FC236}">
                <a16:creationId xmlns:a16="http://schemas.microsoft.com/office/drawing/2014/main" id="{D822812A-AF2D-4CC4-8C8B-AC6BE7FB7E72}"/>
              </a:ext>
            </a:extLst>
          </p:cNvPr>
          <p:cNvSpPr>
            <a:spLocks noGrp="1"/>
          </p:cNvSpPr>
          <p:nvPr>
            <p:ph type="body" sz="quarter" idx="3"/>
          </p:nvPr>
        </p:nvSpPr>
        <p:spPr>
          <a:xfrm>
            <a:off x="7008812" y="1189038"/>
            <a:ext cx="4344988" cy="823912"/>
          </a:xfrm>
        </p:spPr>
        <p:txBody>
          <a:bodyPr>
            <a:normAutofit fontScale="92500" lnSpcReduction="20000"/>
          </a:bodyPr>
          <a:lstStyle/>
          <a:p>
            <a:r>
              <a:rPr lang="en-US" dirty="0"/>
              <a:t>FDA does not follow the Revised Rule but is aligned with pre-2018 Rule</a:t>
            </a:r>
          </a:p>
        </p:txBody>
      </p:sp>
      <p:sp>
        <p:nvSpPr>
          <p:cNvPr id="9" name="Content Placeholder 8">
            <a:extLst>
              <a:ext uri="{FF2B5EF4-FFF2-40B4-BE49-F238E27FC236}">
                <a16:creationId xmlns:a16="http://schemas.microsoft.com/office/drawing/2014/main" id="{E81128B1-2689-493E-A7B6-1C83DF6FE171}"/>
              </a:ext>
            </a:extLst>
          </p:cNvPr>
          <p:cNvSpPr>
            <a:spLocks noGrp="1"/>
          </p:cNvSpPr>
          <p:nvPr>
            <p:ph sz="quarter" idx="4"/>
          </p:nvPr>
        </p:nvSpPr>
        <p:spPr>
          <a:xfrm>
            <a:off x="7010400" y="2015836"/>
            <a:ext cx="4344988" cy="4173827"/>
          </a:xfrm>
        </p:spPr>
        <p:txBody>
          <a:bodyPr>
            <a:normAutofit/>
          </a:bodyPr>
          <a:lstStyle/>
          <a:p>
            <a:r>
              <a:rPr lang="en-US" sz="2400" b="1" dirty="0"/>
              <a:t>Human subject </a:t>
            </a:r>
            <a:r>
              <a:rPr lang="en-US" sz="2400" dirty="0"/>
              <a:t>– an individual who is or becomes a participant in research, either as a recipient of the test article or as a control. A subject may be either a healthy individual or a patient.</a:t>
            </a:r>
          </a:p>
        </p:txBody>
      </p:sp>
      <p:sp>
        <p:nvSpPr>
          <p:cNvPr id="4" name="Footer Placeholder 3">
            <a:extLst>
              <a:ext uri="{FF2B5EF4-FFF2-40B4-BE49-F238E27FC236}">
                <a16:creationId xmlns:a16="http://schemas.microsoft.com/office/drawing/2014/main" id="{F543CCEE-EFBC-45C5-920F-B2A7CCDF6954}"/>
              </a:ext>
            </a:extLst>
          </p:cNvPr>
          <p:cNvSpPr>
            <a:spLocks noGrp="1"/>
          </p:cNvSpPr>
          <p:nvPr>
            <p:ph type="ftr" sz="quarter" idx="11"/>
          </p:nvPr>
        </p:nvSpPr>
        <p:spPr/>
        <p:txBody>
          <a:bodyPr/>
          <a:lstStyle/>
          <a:p>
            <a:r>
              <a:rPr lang="en-US" dirty="0"/>
              <a:t>Drexel University - Office of Research &amp; Innovation</a:t>
            </a:r>
          </a:p>
        </p:txBody>
      </p:sp>
      <p:sp>
        <p:nvSpPr>
          <p:cNvPr id="5" name="Slide Number Placeholder 4">
            <a:extLst>
              <a:ext uri="{FF2B5EF4-FFF2-40B4-BE49-F238E27FC236}">
                <a16:creationId xmlns:a16="http://schemas.microsoft.com/office/drawing/2014/main" id="{1678ABBC-7344-4462-B9A9-539E8C8DF681}"/>
              </a:ext>
            </a:extLst>
          </p:cNvPr>
          <p:cNvSpPr>
            <a:spLocks noGrp="1"/>
          </p:cNvSpPr>
          <p:nvPr>
            <p:ph type="sldNum" sz="quarter" idx="12"/>
          </p:nvPr>
        </p:nvSpPr>
        <p:spPr/>
        <p:txBody>
          <a:bodyPr/>
          <a:lstStyle/>
          <a:p>
            <a:fld id="{98645B5B-EEE3-409B-BA15-E641718611CB}" type="slidenum">
              <a:rPr lang="en-US" smtClean="0"/>
              <a:t>6</a:t>
            </a:fld>
            <a:endParaRPr lang="en-US" dirty="0"/>
          </a:p>
        </p:txBody>
      </p:sp>
    </p:spTree>
    <p:extLst>
      <p:ext uri="{BB962C8B-B14F-4D97-AF65-F5344CB8AC3E}">
        <p14:creationId xmlns:p14="http://schemas.microsoft.com/office/powerpoint/2010/main" val="290295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8">
            <a:extLst>
              <a:ext uri="{FF2B5EF4-FFF2-40B4-BE49-F238E27FC236}">
                <a16:creationId xmlns:a16="http://schemas.microsoft.com/office/drawing/2014/main" id="{BE48028B-17BA-482B-A28F-F65B92463DEB}"/>
              </a:ext>
            </a:extLst>
          </p:cNvPr>
          <p:cNvSpPr>
            <a:spLocks noGrp="1"/>
          </p:cNvSpPr>
          <p:nvPr>
            <p:ph type="title"/>
          </p:nvPr>
        </p:nvSpPr>
        <p:spPr>
          <a:xfrm>
            <a:off x="838201" y="624568"/>
            <a:ext cx="3351755" cy="5412920"/>
          </a:xfrm>
        </p:spPr>
        <p:txBody>
          <a:bodyPr>
            <a:normAutofit/>
          </a:bodyPr>
          <a:lstStyle/>
          <a:p>
            <a:r>
              <a:rPr lang="en-US" sz="4000" b="1" dirty="0">
                <a:solidFill>
                  <a:schemeClr val="bg1"/>
                </a:solidFill>
                <a:latin typeface="+mn-lt"/>
              </a:rPr>
              <a:t>Research Designation </a:t>
            </a:r>
            <a:br>
              <a:rPr lang="en-US" sz="4000" b="1" dirty="0">
                <a:solidFill>
                  <a:schemeClr val="bg1"/>
                </a:solidFill>
                <a:latin typeface="+mn-lt"/>
              </a:rPr>
            </a:br>
            <a:r>
              <a:rPr lang="en-US" sz="4000" b="1" dirty="0">
                <a:solidFill>
                  <a:schemeClr val="bg1"/>
                </a:solidFill>
                <a:latin typeface="+mn-lt"/>
              </a:rPr>
              <a:t>vs </a:t>
            </a:r>
            <a:br>
              <a:rPr lang="en-US" sz="4000" b="1" dirty="0">
                <a:solidFill>
                  <a:schemeClr val="bg1"/>
                </a:solidFill>
                <a:latin typeface="+mn-lt"/>
              </a:rPr>
            </a:br>
            <a:r>
              <a:rPr lang="en-US" sz="4000" b="1" dirty="0">
                <a:solidFill>
                  <a:schemeClr val="bg1"/>
                </a:solidFill>
                <a:latin typeface="+mn-lt"/>
              </a:rPr>
              <a:t>Research Procedures</a:t>
            </a:r>
          </a:p>
        </p:txBody>
      </p:sp>
      <p:sp>
        <p:nvSpPr>
          <p:cNvPr id="7" name="Footer Placeholder 6">
            <a:extLst>
              <a:ext uri="{FF2B5EF4-FFF2-40B4-BE49-F238E27FC236}">
                <a16:creationId xmlns:a16="http://schemas.microsoft.com/office/drawing/2014/main" id="{6155C252-204A-4662-91F2-5C3E3F72D2F2}"/>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8" name="Slide Number Placeholder 7">
            <a:extLst>
              <a:ext uri="{FF2B5EF4-FFF2-40B4-BE49-F238E27FC236}">
                <a16:creationId xmlns:a16="http://schemas.microsoft.com/office/drawing/2014/main" id="{58A302C4-52DE-4951-8A04-AC44ED691A47}"/>
              </a:ext>
            </a:extLst>
          </p:cNvPr>
          <p:cNvSpPr>
            <a:spLocks noGrp="1"/>
          </p:cNvSpPr>
          <p:nvPr>
            <p:ph type="sldNum" sz="quarter" idx="12"/>
          </p:nvPr>
        </p:nvSpPr>
        <p:spPr>
          <a:xfrm>
            <a:off x="10128250" y="6356350"/>
            <a:ext cx="1225550" cy="365125"/>
          </a:xfrm>
        </p:spPr>
        <p:txBody>
          <a:bodyPr>
            <a:normAutofit/>
          </a:bodyPr>
          <a:lstStyle/>
          <a:p>
            <a:pPr>
              <a:spcAft>
                <a:spcPts val="600"/>
              </a:spcAft>
            </a:pPr>
            <a:fld id="{98645B5B-EEE3-409B-BA15-E641718611CB}" type="slidenum">
              <a:rPr lang="en-US"/>
              <a:pPr>
                <a:spcAft>
                  <a:spcPts val="600"/>
                </a:spcAft>
              </a:pPr>
              <a:t>7</a:t>
            </a:fld>
            <a:endParaRPr lang="en-US" dirty="0"/>
          </a:p>
        </p:txBody>
      </p:sp>
      <p:graphicFrame>
        <p:nvGraphicFramePr>
          <p:cNvPr id="12" name="Content Placeholder 9">
            <a:extLst>
              <a:ext uri="{FF2B5EF4-FFF2-40B4-BE49-F238E27FC236}">
                <a16:creationId xmlns:a16="http://schemas.microsoft.com/office/drawing/2014/main" id="{10CD7934-9102-4B0D-AAA3-186E520C309E}"/>
              </a:ext>
            </a:extLst>
          </p:cNvPr>
          <p:cNvGraphicFramePr>
            <a:graphicFrameLocks noGrp="1"/>
          </p:cNvGraphicFramePr>
          <p:nvPr>
            <p:ph idx="1"/>
            <p:extLst>
              <p:ext uri="{D42A27DB-BD31-4B8C-83A1-F6EECF244321}">
                <p14:modId xmlns:p14="http://schemas.microsoft.com/office/powerpoint/2010/main" val="3525765545"/>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6884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CE4A26-C5C8-4E2D-80F1-A8B7F71B9246}"/>
              </a:ext>
            </a:extLst>
          </p:cNvPr>
          <p:cNvSpPr>
            <a:spLocks noGrp="1"/>
          </p:cNvSpPr>
          <p:nvPr>
            <p:ph type="title"/>
          </p:nvPr>
        </p:nvSpPr>
        <p:spPr>
          <a:xfrm>
            <a:off x="838201" y="624568"/>
            <a:ext cx="3469394" cy="5412920"/>
          </a:xfrm>
        </p:spPr>
        <p:txBody>
          <a:bodyPr>
            <a:normAutofit/>
          </a:bodyPr>
          <a:lstStyle/>
          <a:p>
            <a:r>
              <a:rPr lang="en-US" sz="4000" b="1" dirty="0">
                <a:solidFill>
                  <a:schemeClr val="bg1"/>
                </a:solidFill>
                <a:latin typeface="+mn-lt"/>
              </a:rPr>
              <a:t>What are your responsibilities </a:t>
            </a:r>
            <a:br>
              <a:rPr lang="en-US" sz="4000" b="1" dirty="0">
                <a:solidFill>
                  <a:schemeClr val="bg1"/>
                </a:solidFill>
                <a:latin typeface="+mn-lt"/>
              </a:rPr>
            </a:br>
            <a:r>
              <a:rPr lang="en-US" sz="4000" b="1" dirty="0">
                <a:solidFill>
                  <a:schemeClr val="bg1"/>
                </a:solidFill>
                <a:latin typeface="+mn-lt"/>
              </a:rPr>
              <a:t>regarding the HRPP?</a:t>
            </a:r>
          </a:p>
        </p:txBody>
      </p:sp>
      <p:sp>
        <p:nvSpPr>
          <p:cNvPr id="7" name="Footer Placeholder 6">
            <a:extLst>
              <a:ext uri="{FF2B5EF4-FFF2-40B4-BE49-F238E27FC236}">
                <a16:creationId xmlns:a16="http://schemas.microsoft.com/office/drawing/2014/main" id="{BF16EE16-7D3C-4194-A08B-7F827201C93B}"/>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1C34D9FD-0C3B-4DD0-865E-5BB07BEA0C12}"/>
              </a:ext>
            </a:extLst>
          </p:cNvPr>
          <p:cNvSpPr>
            <a:spLocks noGrp="1"/>
          </p:cNvSpPr>
          <p:nvPr>
            <p:ph type="sldNum" sz="quarter" idx="12"/>
          </p:nvPr>
        </p:nvSpPr>
        <p:spPr>
          <a:xfrm>
            <a:off x="10128250" y="6356350"/>
            <a:ext cx="1225550" cy="365125"/>
          </a:xfrm>
        </p:spPr>
        <p:txBody>
          <a:bodyPr>
            <a:normAutofit/>
          </a:bodyPr>
          <a:lstStyle/>
          <a:p>
            <a:pPr>
              <a:spcAft>
                <a:spcPts val="600"/>
              </a:spcAft>
            </a:pPr>
            <a:fld id="{98645B5B-EEE3-409B-BA15-E641718611CB}" type="slidenum">
              <a:rPr lang="en-US"/>
              <a:pPr>
                <a:spcAft>
                  <a:spcPts val="600"/>
                </a:spcAft>
              </a:pPr>
              <a:t>8</a:t>
            </a:fld>
            <a:endParaRPr lang="en-US" dirty="0"/>
          </a:p>
        </p:txBody>
      </p:sp>
      <p:graphicFrame>
        <p:nvGraphicFramePr>
          <p:cNvPr id="9" name="Content Placeholder 2">
            <a:extLst>
              <a:ext uri="{FF2B5EF4-FFF2-40B4-BE49-F238E27FC236}">
                <a16:creationId xmlns:a16="http://schemas.microsoft.com/office/drawing/2014/main" id="{EA3D5577-B515-4543-87EE-B680C30DDBF8}"/>
              </a:ext>
            </a:extLst>
          </p:cNvPr>
          <p:cNvGraphicFramePr>
            <a:graphicFrameLocks noGrp="1"/>
          </p:cNvGraphicFramePr>
          <p:nvPr>
            <p:ph idx="1"/>
            <p:extLst>
              <p:ext uri="{D42A27DB-BD31-4B8C-83A1-F6EECF244321}">
                <p14:modId xmlns:p14="http://schemas.microsoft.com/office/powerpoint/2010/main" val="3059077985"/>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3959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5945"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B4D0A-9ED7-4AA8-A3EC-BB96FD6FE2DB}"/>
              </a:ext>
            </a:extLst>
          </p:cNvPr>
          <p:cNvSpPr>
            <a:spLocks noGrp="1"/>
          </p:cNvSpPr>
          <p:nvPr>
            <p:ph type="title"/>
          </p:nvPr>
        </p:nvSpPr>
        <p:spPr>
          <a:xfrm>
            <a:off x="838201" y="624568"/>
            <a:ext cx="3351755" cy="5412920"/>
          </a:xfrm>
        </p:spPr>
        <p:txBody>
          <a:bodyPr>
            <a:normAutofit/>
          </a:bodyPr>
          <a:lstStyle/>
          <a:p>
            <a:r>
              <a:rPr lang="en-US" sz="4000" b="1" dirty="0">
                <a:solidFill>
                  <a:schemeClr val="bg1"/>
                </a:solidFill>
                <a:latin typeface="+mn-lt"/>
              </a:rPr>
              <a:t>What are the </a:t>
            </a:r>
            <a:r>
              <a:rPr lang="en-US" sz="4000" b="1" i="1" dirty="0">
                <a:solidFill>
                  <a:schemeClr val="bg1"/>
                </a:solidFill>
                <a:latin typeface="+mn-lt"/>
              </a:rPr>
              <a:t>ethical</a:t>
            </a:r>
            <a:r>
              <a:rPr lang="en-US" sz="4000" b="1" dirty="0">
                <a:solidFill>
                  <a:schemeClr val="bg1"/>
                </a:solidFill>
                <a:latin typeface="+mn-lt"/>
              </a:rPr>
              <a:t> rules or guidelines you are expected to follow? </a:t>
            </a:r>
          </a:p>
        </p:txBody>
      </p:sp>
      <p:sp>
        <p:nvSpPr>
          <p:cNvPr id="7" name="Footer Placeholder 6">
            <a:extLst>
              <a:ext uri="{FF2B5EF4-FFF2-40B4-BE49-F238E27FC236}">
                <a16:creationId xmlns:a16="http://schemas.microsoft.com/office/drawing/2014/main" id="{A4C28780-A6D4-4492-8162-C6F9A410BB0E}"/>
              </a:ext>
            </a:extLst>
          </p:cNvPr>
          <p:cNvSpPr>
            <a:spLocks noGrp="1"/>
          </p:cNvSpPr>
          <p:nvPr>
            <p:ph type="ftr" sz="quarter" idx="11"/>
          </p:nvPr>
        </p:nvSpPr>
        <p:spPr>
          <a:xfrm>
            <a:off x="5392455" y="6356350"/>
            <a:ext cx="4481795" cy="365125"/>
          </a:xfrm>
        </p:spPr>
        <p:txBody>
          <a:bodyPr>
            <a:normAutofit/>
          </a:bodyPr>
          <a:lstStyle/>
          <a:p>
            <a:pPr algn="l">
              <a:spcAft>
                <a:spcPts val="600"/>
              </a:spcAft>
            </a:pPr>
            <a:r>
              <a:rPr lang="en-US" dirty="0"/>
              <a:t>Drexel University - Office of Research &amp; Innovation</a:t>
            </a:r>
          </a:p>
        </p:txBody>
      </p:sp>
      <p:sp>
        <p:nvSpPr>
          <p:cNvPr id="5" name="Slide Number Placeholder 4">
            <a:extLst>
              <a:ext uri="{FF2B5EF4-FFF2-40B4-BE49-F238E27FC236}">
                <a16:creationId xmlns:a16="http://schemas.microsoft.com/office/drawing/2014/main" id="{9C57E257-49D7-450A-BF1F-D4CA5966B13F}"/>
              </a:ext>
            </a:extLst>
          </p:cNvPr>
          <p:cNvSpPr>
            <a:spLocks noGrp="1"/>
          </p:cNvSpPr>
          <p:nvPr>
            <p:ph type="sldNum" sz="quarter" idx="12"/>
          </p:nvPr>
        </p:nvSpPr>
        <p:spPr>
          <a:xfrm>
            <a:off x="10128250" y="6356350"/>
            <a:ext cx="1225550" cy="365125"/>
          </a:xfrm>
        </p:spPr>
        <p:txBody>
          <a:bodyPr>
            <a:normAutofit/>
          </a:bodyPr>
          <a:lstStyle/>
          <a:p>
            <a:pPr>
              <a:spcAft>
                <a:spcPts val="600"/>
              </a:spcAft>
            </a:pPr>
            <a:fld id="{98645B5B-EEE3-409B-BA15-E641718611CB}" type="slidenum">
              <a:rPr lang="en-US"/>
              <a:pPr>
                <a:spcAft>
                  <a:spcPts val="600"/>
                </a:spcAft>
              </a:pPr>
              <a:t>9</a:t>
            </a:fld>
            <a:endParaRPr lang="en-US" dirty="0"/>
          </a:p>
        </p:txBody>
      </p:sp>
      <p:graphicFrame>
        <p:nvGraphicFramePr>
          <p:cNvPr id="10" name="Content Placeholder 2">
            <a:extLst>
              <a:ext uri="{FF2B5EF4-FFF2-40B4-BE49-F238E27FC236}">
                <a16:creationId xmlns:a16="http://schemas.microsoft.com/office/drawing/2014/main" id="{EE9EC172-121F-40D2-B8B1-F2311778131D}"/>
              </a:ext>
            </a:extLst>
          </p:cNvPr>
          <p:cNvGraphicFramePr>
            <a:graphicFrameLocks noGrp="1"/>
          </p:cNvGraphicFramePr>
          <p:nvPr>
            <p:ph idx="1"/>
            <p:extLst>
              <p:ext uri="{D42A27DB-BD31-4B8C-83A1-F6EECF244321}">
                <p14:modId xmlns:p14="http://schemas.microsoft.com/office/powerpoint/2010/main" val="3296956938"/>
              </p:ext>
            </p:extLst>
          </p:nvPr>
        </p:nvGraphicFramePr>
        <p:xfrm>
          <a:off x="5392455" y="623888"/>
          <a:ext cx="5961345" cy="541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14494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1844</TotalTime>
  <Words>3898</Words>
  <Application>Microsoft Office PowerPoint</Application>
  <PresentationFormat>Widescreen</PresentationFormat>
  <Paragraphs>369</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IRB Member Training</vt:lpstr>
      <vt:lpstr>    Overview</vt:lpstr>
      <vt:lpstr>What is an IRB? </vt:lpstr>
      <vt:lpstr>What is Human Subject Research?</vt:lpstr>
      <vt:lpstr>What is “research”?</vt:lpstr>
      <vt:lpstr>What is “human”?</vt:lpstr>
      <vt:lpstr>Research Designation  vs  Research Procedures</vt:lpstr>
      <vt:lpstr>What are your responsibilities  regarding the HRPP?</vt:lpstr>
      <vt:lpstr>What are the ethical rules or guidelines you are expected to follow? </vt:lpstr>
      <vt:lpstr>What are the rules or guidelines are IRB members expected to follow? </vt:lpstr>
      <vt:lpstr>Full List of Checklists and Worksheets for IRB Members:  Located on IRB Website</vt:lpstr>
      <vt:lpstr>What are the legal rules and guidelines you are expected to follow?</vt:lpstr>
      <vt:lpstr>Do I need to memorize all the rules and regulations?</vt:lpstr>
      <vt:lpstr>What trainings are you expected to complete?</vt:lpstr>
      <vt:lpstr>Expectations for participation ( 1 of 3):  ACTIVELY ATTEND ALL MEETINGS WHENEVER POSSIBLE </vt:lpstr>
      <vt:lpstr>  Expectations for Participation  (2 of 3):  BE FULLY PREPARED TO DISCUSS ALL AGENDA ITEMS   </vt:lpstr>
      <vt:lpstr>Expectations for participation  (3 of 3):  BE ACTIVELY ENGAGED AT THE MEETING  </vt:lpstr>
      <vt:lpstr>Expectations for Confidentiality: </vt:lpstr>
      <vt:lpstr>Who is responsible for the Human Research Protection Program (HRPP)?</vt:lpstr>
      <vt:lpstr>Out of Scope for IRB Member </vt:lpstr>
      <vt:lpstr>Which version of the Common Rule applies?</vt:lpstr>
      <vt:lpstr>Who reports unanticipated problems , allegations or evidence of non-compliance, suspensions or terminations and to whom?</vt:lpstr>
      <vt:lpstr>Think of the Common Rule as the floor not the ceiling for compliance standards.   We aim not to just comply with but also to exceed standards for your research and research subjects.  Drexel reviews all research as though it were federally regulated.  </vt:lpstr>
      <vt:lpstr>Member Conflict of Interest</vt:lpstr>
      <vt:lpstr>Authority of the IRB to Manage COI/FCOI</vt:lpstr>
      <vt:lpstr>Types of submissions reviewed at IRB Full Committee Meetings:</vt:lpstr>
      <vt:lpstr>More about Reportable New Information (RNI)</vt:lpstr>
      <vt:lpstr>How is Risk Defined? </vt:lpstr>
      <vt:lpstr>Review of Federally Sponsored Projects Criteria in worksheets must be met and in the consent the sponsor must be named and included as agency/party that can inspect and copy research records</vt:lpstr>
      <vt:lpstr>Examples of Special Types of Review </vt:lpstr>
      <vt:lpstr>Review of Studies that involve drug(s)</vt:lpstr>
      <vt:lpstr>When a study involves a device, what process do you follow to make sure that the device either has an IDE number, meets the abbreviated IDE requirements or meets the criteria to be exempt from an IDE?</vt:lpstr>
      <vt:lpstr>Emergency Use</vt:lpstr>
      <vt:lpstr>Humanitarian Use Device</vt:lpstr>
      <vt:lpstr>Compassionate Use or Expanded Access  and Humanitarian Use Devices</vt:lpstr>
      <vt:lpstr>What about research that involves vulnerable populations?</vt:lpstr>
      <vt:lpstr>The Final Rule did not affect these HRP documents, so we continue to use the following: </vt:lpstr>
      <vt:lpstr>What happens when someone informs you that he or she plans an emergency use of a test article in a life-threatening situation? </vt:lpstr>
      <vt:lpstr>General Goals of Review: </vt:lpstr>
      <vt:lpstr>Specific Goals of Review:  </vt:lpstr>
      <vt:lpstr>Help with reviews is needed and available!</vt:lpstr>
      <vt:lpstr>Strategies for doing a review</vt:lpstr>
      <vt:lpstr>More review tips:</vt:lpstr>
      <vt:lpstr>Some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IRB Member Training</dc:title>
  <dc:creator>Rebillard,Gabrielle</dc:creator>
  <cp:lastModifiedBy>Rebillard,Gabrielle</cp:lastModifiedBy>
  <cp:revision>35</cp:revision>
  <dcterms:created xsi:type="dcterms:W3CDTF">2019-12-14T17:51:12Z</dcterms:created>
  <dcterms:modified xsi:type="dcterms:W3CDTF">2021-06-02T16:26:50Z</dcterms:modified>
</cp:coreProperties>
</file>